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068" y="60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04T14:45:34.688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4FC066-BDD9-461D-B672-431055F00966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5CAFB94-B5BE-4DCC-83AE-3F50065095DF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bn-IN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জীবের শ্রেণিবিন্যাস 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D6C920-70B2-4C6C-B0EE-1DC5AF22A9CD}" type="parTrans" cxnId="{141318A1-C49F-4913-A011-71526430CD4D}">
      <dgm:prSet/>
      <dgm:spPr/>
      <dgm:t>
        <a:bodyPr/>
        <a:lstStyle/>
        <a:p>
          <a:endParaRPr lang="en-US"/>
        </a:p>
      </dgm:t>
    </dgm:pt>
    <dgm:pt modelId="{343223E0-6923-4F4C-BA2B-0BC2A88E39E9}" type="sibTrans" cxnId="{141318A1-C49F-4913-A011-71526430CD4D}">
      <dgm:prSet/>
      <dgm:spPr/>
      <dgm:t>
        <a:bodyPr/>
        <a:lstStyle/>
        <a:p>
          <a:endParaRPr lang="en-US"/>
        </a:p>
      </dgm:t>
    </dgm:pt>
    <dgm:pt modelId="{456AEFC7-67CE-46B6-80CB-D6CB3C824014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রাজ্য-১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মনেরা 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3391FD-2176-4766-9950-A318EE017CC7}" type="parTrans" cxnId="{B2D76EAD-7A4D-4248-86E4-4440CC02768A}">
      <dgm:prSet/>
      <dgm:spPr>
        <a:ln w="57150"/>
      </dgm:spPr>
      <dgm:t>
        <a:bodyPr/>
        <a:lstStyle/>
        <a:p>
          <a:endParaRPr lang="en-US"/>
        </a:p>
      </dgm:t>
    </dgm:pt>
    <dgm:pt modelId="{97AA1A34-0863-4609-91CA-5E640FD56FFF}" type="sibTrans" cxnId="{B2D76EAD-7A4D-4248-86E4-4440CC02768A}">
      <dgm:prSet/>
      <dgm:spPr/>
      <dgm:t>
        <a:bodyPr/>
        <a:lstStyle/>
        <a:p>
          <a:endParaRPr lang="en-US"/>
        </a:p>
      </dgm:t>
    </dgm:pt>
    <dgm:pt modelId="{D5B4B704-1E39-4E31-BD9D-EE4E2F6C2A02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সুপার কিংডম-১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প্রোক্যারিওটা  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39D828-30D7-4673-B245-A204F534E9B8}" type="parTrans" cxnId="{01CA29A4-8774-4B64-AE9A-149E353585B3}">
      <dgm:prSet/>
      <dgm:spPr>
        <a:ln w="57150"/>
      </dgm:spPr>
      <dgm:t>
        <a:bodyPr/>
        <a:lstStyle/>
        <a:p>
          <a:endParaRPr lang="en-US"/>
        </a:p>
      </dgm:t>
    </dgm:pt>
    <dgm:pt modelId="{C0EF373F-1756-4695-B9F3-A8D51D186D9E}" type="sibTrans" cxnId="{01CA29A4-8774-4B64-AE9A-149E353585B3}">
      <dgm:prSet/>
      <dgm:spPr/>
      <dgm:t>
        <a:bodyPr/>
        <a:lstStyle/>
        <a:p>
          <a:endParaRPr lang="en-US"/>
        </a:p>
      </dgm:t>
    </dgm:pt>
    <dgm:pt modelId="{89F5F1FB-6D8C-482D-B161-052F6D8456D0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সুপার কিংডম-১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প্রোক্যারিওটা  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075E86-4AE5-41A9-B70F-3B1E9B0244B0}" type="parTrans" cxnId="{24AECDAC-07C6-48FA-8242-2A6E9EC71B1C}">
      <dgm:prSet/>
      <dgm:spPr>
        <a:ln w="57150"/>
      </dgm:spPr>
      <dgm:t>
        <a:bodyPr/>
        <a:lstStyle/>
        <a:p>
          <a:endParaRPr lang="en-US"/>
        </a:p>
      </dgm:t>
    </dgm:pt>
    <dgm:pt modelId="{8453DA9D-3ABA-47E5-8C5E-597F21595BF6}" type="sibTrans" cxnId="{24AECDAC-07C6-48FA-8242-2A6E9EC71B1C}">
      <dgm:prSet/>
      <dgm:spPr/>
      <dgm:t>
        <a:bodyPr/>
        <a:lstStyle/>
        <a:p>
          <a:endParaRPr lang="en-US"/>
        </a:p>
      </dgm:t>
    </dgm:pt>
    <dgm:pt modelId="{2BD4387B-A68E-4EB9-852F-C76DBB93E34A}" type="pres">
      <dgm:prSet presAssocID="{A14FC066-BDD9-461D-B672-431055F009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40868EC-DC19-48EC-BACF-4194CFE314C7}" type="pres">
      <dgm:prSet presAssocID="{95CAFB94-B5BE-4DCC-83AE-3F50065095DF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B198FE1-79C5-4171-A5E4-44E5AFA043D9}" type="pres">
      <dgm:prSet presAssocID="{95CAFB94-B5BE-4DCC-83AE-3F50065095DF}" presName="rootComposite1" presStyleCnt="0"/>
      <dgm:spPr/>
      <dgm:t>
        <a:bodyPr/>
        <a:lstStyle/>
        <a:p>
          <a:endParaRPr lang="en-US"/>
        </a:p>
      </dgm:t>
    </dgm:pt>
    <dgm:pt modelId="{6C8CEE04-053D-49F6-99C0-673E237290D2}" type="pres">
      <dgm:prSet presAssocID="{95CAFB94-B5BE-4DCC-83AE-3F50065095DF}" presName="rootText1" presStyleLbl="node0" presStyleIdx="0" presStyleCnt="1" custScaleX="1881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1DC187-3166-41B3-A938-70DC1823A5F0}" type="pres">
      <dgm:prSet presAssocID="{95CAFB94-B5BE-4DCC-83AE-3F50065095D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61E9081-3459-42F7-B8FB-A3D1ABF1057B}" type="pres">
      <dgm:prSet presAssocID="{95CAFB94-B5BE-4DCC-83AE-3F50065095DF}" presName="hierChild2" presStyleCnt="0"/>
      <dgm:spPr/>
      <dgm:t>
        <a:bodyPr/>
        <a:lstStyle/>
        <a:p>
          <a:endParaRPr lang="en-US"/>
        </a:p>
      </dgm:t>
    </dgm:pt>
    <dgm:pt modelId="{66BE1751-4B99-4EA6-B838-5AA6668E2772}" type="pres">
      <dgm:prSet presAssocID="{DC3391FD-2176-4766-9950-A318EE017CC7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96370EF-87B0-400A-BA3C-0B3BFA728A3B}" type="pres">
      <dgm:prSet presAssocID="{456AEFC7-67CE-46B6-80CB-D6CB3C82401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EFD63C8-34A8-4BB2-A83A-7BF16B5B945D}" type="pres">
      <dgm:prSet presAssocID="{456AEFC7-67CE-46B6-80CB-D6CB3C824014}" presName="rootComposite" presStyleCnt="0"/>
      <dgm:spPr/>
      <dgm:t>
        <a:bodyPr/>
        <a:lstStyle/>
        <a:p>
          <a:endParaRPr lang="en-US"/>
        </a:p>
      </dgm:t>
    </dgm:pt>
    <dgm:pt modelId="{7AF575D1-009F-4CA1-B0F3-E358DB376068}" type="pres">
      <dgm:prSet presAssocID="{456AEFC7-67CE-46B6-80CB-D6CB3C82401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EF2E5A-20B9-494D-B0B5-0EFBADFF3B17}" type="pres">
      <dgm:prSet presAssocID="{456AEFC7-67CE-46B6-80CB-D6CB3C824014}" presName="rootConnector" presStyleLbl="node2" presStyleIdx="0" presStyleCnt="3"/>
      <dgm:spPr/>
      <dgm:t>
        <a:bodyPr/>
        <a:lstStyle/>
        <a:p>
          <a:endParaRPr lang="en-US"/>
        </a:p>
      </dgm:t>
    </dgm:pt>
    <dgm:pt modelId="{08CEA1B9-00BD-41A4-9FBA-ED3214ADBF04}" type="pres">
      <dgm:prSet presAssocID="{456AEFC7-67CE-46B6-80CB-D6CB3C824014}" presName="hierChild4" presStyleCnt="0"/>
      <dgm:spPr/>
      <dgm:t>
        <a:bodyPr/>
        <a:lstStyle/>
        <a:p>
          <a:endParaRPr lang="en-US"/>
        </a:p>
      </dgm:t>
    </dgm:pt>
    <dgm:pt modelId="{452C4366-03A7-445B-BB5D-678990017DCC}" type="pres">
      <dgm:prSet presAssocID="{456AEFC7-67CE-46B6-80CB-D6CB3C824014}" presName="hierChild5" presStyleCnt="0"/>
      <dgm:spPr/>
      <dgm:t>
        <a:bodyPr/>
        <a:lstStyle/>
        <a:p>
          <a:endParaRPr lang="en-US"/>
        </a:p>
      </dgm:t>
    </dgm:pt>
    <dgm:pt modelId="{B7ADE7D3-4D92-4933-8030-6C173B973D6A}" type="pres">
      <dgm:prSet presAssocID="{8839D828-30D7-4673-B245-A204F534E9B8}" presName="Name37" presStyleLbl="parChTrans1D2" presStyleIdx="1" presStyleCnt="3"/>
      <dgm:spPr/>
      <dgm:t>
        <a:bodyPr/>
        <a:lstStyle/>
        <a:p>
          <a:endParaRPr lang="en-US"/>
        </a:p>
      </dgm:t>
    </dgm:pt>
    <dgm:pt modelId="{1D642520-3016-42CA-B804-B83A34763C51}" type="pres">
      <dgm:prSet presAssocID="{D5B4B704-1E39-4E31-BD9D-EE4E2F6C2A0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B2030DA-6BC5-4E97-9CB2-87D264D9D27E}" type="pres">
      <dgm:prSet presAssocID="{D5B4B704-1E39-4E31-BD9D-EE4E2F6C2A02}" presName="rootComposite" presStyleCnt="0"/>
      <dgm:spPr/>
      <dgm:t>
        <a:bodyPr/>
        <a:lstStyle/>
        <a:p>
          <a:endParaRPr lang="en-US"/>
        </a:p>
      </dgm:t>
    </dgm:pt>
    <dgm:pt modelId="{48C08EC3-3052-4767-AA87-3C3913715826}" type="pres">
      <dgm:prSet presAssocID="{D5B4B704-1E39-4E31-BD9D-EE4E2F6C2A0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EB26F9-351B-45F8-8518-C9F4CF374299}" type="pres">
      <dgm:prSet presAssocID="{D5B4B704-1E39-4E31-BD9D-EE4E2F6C2A02}" presName="rootConnector" presStyleLbl="node2" presStyleIdx="1" presStyleCnt="3"/>
      <dgm:spPr/>
      <dgm:t>
        <a:bodyPr/>
        <a:lstStyle/>
        <a:p>
          <a:endParaRPr lang="en-US"/>
        </a:p>
      </dgm:t>
    </dgm:pt>
    <dgm:pt modelId="{EC42C89F-7AF8-4F00-BBAD-E17FC8FD1EEF}" type="pres">
      <dgm:prSet presAssocID="{D5B4B704-1E39-4E31-BD9D-EE4E2F6C2A02}" presName="hierChild4" presStyleCnt="0"/>
      <dgm:spPr/>
      <dgm:t>
        <a:bodyPr/>
        <a:lstStyle/>
        <a:p>
          <a:endParaRPr lang="en-US"/>
        </a:p>
      </dgm:t>
    </dgm:pt>
    <dgm:pt modelId="{519B26DC-6A00-4D1A-9A9C-643DE88C3715}" type="pres">
      <dgm:prSet presAssocID="{D5B4B704-1E39-4E31-BD9D-EE4E2F6C2A02}" presName="hierChild5" presStyleCnt="0"/>
      <dgm:spPr/>
      <dgm:t>
        <a:bodyPr/>
        <a:lstStyle/>
        <a:p>
          <a:endParaRPr lang="en-US"/>
        </a:p>
      </dgm:t>
    </dgm:pt>
    <dgm:pt modelId="{DC862F3E-95ED-4075-A75B-37FDFF46DD9B}" type="pres">
      <dgm:prSet presAssocID="{B5075E86-4AE5-41A9-B70F-3B1E9B0244B0}" presName="Name37" presStyleLbl="parChTrans1D2" presStyleIdx="2" presStyleCnt="3"/>
      <dgm:spPr/>
      <dgm:t>
        <a:bodyPr/>
        <a:lstStyle/>
        <a:p>
          <a:endParaRPr lang="en-US"/>
        </a:p>
      </dgm:t>
    </dgm:pt>
    <dgm:pt modelId="{0BDEECC0-11C1-47BE-81CC-2D6B135102D3}" type="pres">
      <dgm:prSet presAssocID="{89F5F1FB-6D8C-482D-B161-052F6D8456D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A6D1206-04BB-43B1-98D3-E48CAE66249A}" type="pres">
      <dgm:prSet presAssocID="{89F5F1FB-6D8C-482D-B161-052F6D8456D0}" presName="rootComposite" presStyleCnt="0"/>
      <dgm:spPr/>
      <dgm:t>
        <a:bodyPr/>
        <a:lstStyle/>
        <a:p>
          <a:endParaRPr lang="en-US"/>
        </a:p>
      </dgm:t>
    </dgm:pt>
    <dgm:pt modelId="{C2A470BE-9A90-41A6-A472-403496BC362B}" type="pres">
      <dgm:prSet presAssocID="{89F5F1FB-6D8C-482D-B161-052F6D8456D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B2D7E0-3BAC-41F0-8FD5-E759BA4D9562}" type="pres">
      <dgm:prSet presAssocID="{89F5F1FB-6D8C-482D-B161-052F6D8456D0}" presName="rootConnector" presStyleLbl="node2" presStyleIdx="2" presStyleCnt="3"/>
      <dgm:spPr/>
      <dgm:t>
        <a:bodyPr/>
        <a:lstStyle/>
        <a:p>
          <a:endParaRPr lang="en-US"/>
        </a:p>
      </dgm:t>
    </dgm:pt>
    <dgm:pt modelId="{DEB67919-6A7C-4681-9A0B-AE9DBE4B115A}" type="pres">
      <dgm:prSet presAssocID="{89F5F1FB-6D8C-482D-B161-052F6D8456D0}" presName="hierChild4" presStyleCnt="0"/>
      <dgm:spPr/>
      <dgm:t>
        <a:bodyPr/>
        <a:lstStyle/>
        <a:p>
          <a:endParaRPr lang="en-US"/>
        </a:p>
      </dgm:t>
    </dgm:pt>
    <dgm:pt modelId="{D372C031-AF7F-438E-A804-ADEB17B3E0F3}" type="pres">
      <dgm:prSet presAssocID="{89F5F1FB-6D8C-482D-B161-052F6D8456D0}" presName="hierChild5" presStyleCnt="0"/>
      <dgm:spPr/>
      <dgm:t>
        <a:bodyPr/>
        <a:lstStyle/>
        <a:p>
          <a:endParaRPr lang="en-US"/>
        </a:p>
      </dgm:t>
    </dgm:pt>
    <dgm:pt modelId="{1A89B736-D82A-4E9D-BB6F-283DE05D98A3}" type="pres">
      <dgm:prSet presAssocID="{95CAFB94-B5BE-4DCC-83AE-3F50065095DF}" presName="hierChild3" presStyleCnt="0"/>
      <dgm:spPr/>
      <dgm:t>
        <a:bodyPr/>
        <a:lstStyle/>
        <a:p>
          <a:endParaRPr lang="en-US"/>
        </a:p>
      </dgm:t>
    </dgm:pt>
  </dgm:ptLst>
  <dgm:cxnLst>
    <dgm:cxn modelId="{E54305B1-A2D2-41E4-A631-E8ED83171340}" type="presOf" srcId="{DC3391FD-2176-4766-9950-A318EE017CC7}" destId="{66BE1751-4B99-4EA6-B838-5AA6668E2772}" srcOrd="0" destOrd="0" presId="urn:microsoft.com/office/officeart/2005/8/layout/orgChart1"/>
    <dgm:cxn modelId="{1B12890A-7E89-447B-A2B0-163B22B96177}" type="presOf" srcId="{B5075E86-4AE5-41A9-B70F-3B1E9B0244B0}" destId="{DC862F3E-95ED-4075-A75B-37FDFF46DD9B}" srcOrd="0" destOrd="0" presId="urn:microsoft.com/office/officeart/2005/8/layout/orgChart1"/>
    <dgm:cxn modelId="{01CA29A4-8774-4B64-AE9A-149E353585B3}" srcId="{95CAFB94-B5BE-4DCC-83AE-3F50065095DF}" destId="{D5B4B704-1E39-4E31-BD9D-EE4E2F6C2A02}" srcOrd="1" destOrd="0" parTransId="{8839D828-30D7-4673-B245-A204F534E9B8}" sibTransId="{C0EF373F-1756-4695-B9F3-A8D51D186D9E}"/>
    <dgm:cxn modelId="{CA8BE076-4BB3-4080-A859-AB33078412B9}" type="presOf" srcId="{D5B4B704-1E39-4E31-BD9D-EE4E2F6C2A02}" destId="{3DEB26F9-351B-45F8-8518-C9F4CF374299}" srcOrd="1" destOrd="0" presId="urn:microsoft.com/office/officeart/2005/8/layout/orgChart1"/>
    <dgm:cxn modelId="{24AECDAC-07C6-48FA-8242-2A6E9EC71B1C}" srcId="{95CAFB94-B5BE-4DCC-83AE-3F50065095DF}" destId="{89F5F1FB-6D8C-482D-B161-052F6D8456D0}" srcOrd="2" destOrd="0" parTransId="{B5075E86-4AE5-41A9-B70F-3B1E9B0244B0}" sibTransId="{8453DA9D-3ABA-47E5-8C5E-597F21595BF6}"/>
    <dgm:cxn modelId="{C22DD751-483A-4A4C-8596-5D867DBFACBB}" type="presOf" srcId="{89F5F1FB-6D8C-482D-B161-052F6D8456D0}" destId="{57B2D7E0-3BAC-41F0-8FD5-E759BA4D9562}" srcOrd="1" destOrd="0" presId="urn:microsoft.com/office/officeart/2005/8/layout/orgChart1"/>
    <dgm:cxn modelId="{5BA5D67B-999B-4179-9DD7-1761E59E3A50}" type="presOf" srcId="{95CAFB94-B5BE-4DCC-83AE-3F50065095DF}" destId="{6C8CEE04-053D-49F6-99C0-673E237290D2}" srcOrd="0" destOrd="0" presId="urn:microsoft.com/office/officeart/2005/8/layout/orgChart1"/>
    <dgm:cxn modelId="{584A4ED7-9C60-4239-942B-1CE23F690E4F}" type="presOf" srcId="{D5B4B704-1E39-4E31-BD9D-EE4E2F6C2A02}" destId="{48C08EC3-3052-4767-AA87-3C3913715826}" srcOrd="0" destOrd="0" presId="urn:microsoft.com/office/officeart/2005/8/layout/orgChart1"/>
    <dgm:cxn modelId="{330BD190-EF75-482B-91F2-FB6C10972FC8}" type="presOf" srcId="{456AEFC7-67CE-46B6-80CB-D6CB3C824014}" destId="{7AF575D1-009F-4CA1-B0F3-E358DB376068}" srcOrd="0" destOrd="0" presId="urn:microsoft.com/office/officeart/2005/8/layout/orgChart1"/>
    <dgm:cxn modelId="{158E5B97-873B-4E8A-9309-860F2F2FA73A}" type="presOf" srcId="{89F5F1FB-6D8C-482D-B161-052F6D8456D0}" destId="{C2A470BE-9A90-41A6-A472-403496BC362B}" srcOrd="0" destOrd="0" presId="urn:microsoft.com/office/officeart/2005/8/layout/orgChart1"/>
    <dgm:cxn modelId="{1F68530B-0E08-4923-8BAE-9F9345D298D6}" type="presOf" srcId="{456AEFC7-67CE-46B6-80CB-D6CB3C824014}" destId="{4EEF2E5A-20B9-494D-B0B5-0EFBADFF3B17}" srcOrd="1" destOrd="0" presId="urn:microsoft.com/office/officeart/2005/8/layout/orgChart1"/>
    <dgm:cxn modelId="{B2D76EAD-7A4D-4248-86E4-4440CC02768A}" srcId="{95CAFB94-B5BE-4DCC-83AE-3F50065095DF}" destId="{456AEFC7-67CE-46B6-80CB-D6CB3C824014}" srcOrd="0" destOrd="0" parTransId="{DC3391FD-2176-4766-9950-A318EE017CC7}" sibTransId="{97AA1A34-0863-4609-91CA-5E640FD56FFF}"/>
    <dgm:cxn modelId="{730DB975-F4B2-41AE-A81F-3201E34244E0}" type="presOf" srcId="{8839D828-30D7-4673-B245-A204F534E9B8}" destId="{B7ADE7D3-4D92-4933-8030-6C173B973D6A}" srcOrd="0" destOrd="0" presId="urn:microsoft.com/office/officeart/2005/8/layout/orgChart1"/>
    <dgm:cxn modelId="{7277CAB3-2849-4CFE-B84F-EE22605EEA7C}" type="presOf" srcId="{95CAFB94-B5BE-4DCC-83AE-3F50065095DF}" destId="{BA1DC187-3166-41B3-A938-70DC1823A5F0}" srcOrd="1" destOrd="0" presId="urn:microsoft.com/office/officeart/2005/8/layout/orgChart1"/>
    <dgm:cxn modelId="{141318A1-C49F-4913-A011-71526430CD4D}" srcId="{A14FC066-BDD9-461D-B672-431055F00966}" destId="{95CAFB94-B5BE-4DCC-83AE-3F50065095DF}" srcOrd="0" destOrd="0" parTransId="{BFD6C920-70B2-4C6C-B0EE-1DC5AF22A9CD}" sibTransId="{343223E0-6923-4F4C-BA2B-0BC2A88E39E9}"/>
    <dgm:cxn modelId="{0F43911C-0D4B-4A10-9B00-65A065C021D2}" type="presOf" srcId="{A14FC066-BDD9-461D-B672-431055F00966}" destId="{2BD4387B-A68E-4EB9-852F-C76DBB93E34A}" srcOrd="0" destOrd="0" presId="urn:microsoft.com/office/officeart/2005/8/layout/orgChart1"/>
    <dgm:cxn modelId="{DC60A1BC-7D4E-4D74-9D25-DAAF287F5988}" type="presParOf" srcId="{2BD4387B-A68E-4EB9-852F-C76DBB93E34A}" destId="{640868EC-DC19-48EC-BACF-4194CFE314C7}" srcOrd="0" destOrd="0" presId="urn:microsoft.com/office/officeart/2005/8/layout/orgChart1"/>
    <dgm:cxn modelId="{4EBFE8EA-FE35-4338-A99F-80EB5B79DAA9}" type="presParOf" srcId="{640868EC-DC19-48EC-BACF-4194CFE314C7}" destId="{8B198FE1-79C5-4171-A5E4-44E5AFA043D9}" srcOrd="0" destOrd="0" presId="urn:microsoft.com/office/officeart/2005/8/layout/orgChart1"/>
    <dgm:cxn modelId="{751B9882-6665-4CAA-AADB-3327C5D44977}" type="presParOf" srcId="{8B198FE1-79C5-4171-A5E4-44E5AFA043D9}" destId="{6C8CEE04-053D-49F6-99C0-673E237290D2}" srcOrd="0" destOrd="0" presId="urn:microsoft.com/office/officeart/2005/8/layout/orgChart1"/>
    <dgm:cxn modelId="{897547AB-D2B8-479A-BE81-3CBCCCDBE47B}" type="presParOf" srcId="{8B198FE1-79C5-4171-A5E4-44E5AFA043D9}" destId="{BA1DC187-3166-41B3-A938-70DC1823A5F0}" srcOrd="1" destOrd="0" presId="urn:microsoft.com/office/officeart/2005/8/layout/orgChart1"/>
    <dgm:cxn modelId="{3E376D6D-91EA-4AF9-8881-473D59F94A7B}" type="presParOf" srcId="{640868EC-DC19-48EC-BACF-4194CFE314C7}" destId="{961E9081-3459-42F7-B8FB-A3D1ABF1057B}" srcOrd="1" destOrd="0" presId="urn:microsoft.com/office/officeart/2005/8/layout/orgChart1"/>
    <dgm:cxn modelId="{7714472D-E2E6-492E-A330-19D61BA51A8E}" type="presParOf" srcId="{961E9081-3459-42F7-B8FB-A3D1ABF1057B}" destId="{66BE1751-4B99-4EA6-B838-5AA6668E2772}" srcOrd="0" destOrd="0" presId="urn:microsoft.com/office/officeart/2005/8/layout/orgChart1"/>
    <dgm:cxn modelId="{965E362E-D871-4893-9A87-276BA729F292}" type="presParOf" srcId="{961E9081-3459-42F7-B8FB-A3D1ABF1057B}" destId="{296370EF-87B0-400A-BA3C-0B3BFA728A3B}" srcOrd="1" destOrd="0" presId="urn:microsoft.com/office/officeart/2005/8/layout/orgChart1"/>
    <dgm:cxn modelId="{F415170D-FEC7-41FC-A44B-E4D008EEB732}" type="presParOf" srcId="{296370EF-87B0-400A-BA3C-0B3BFA728A3B}" destId="{5EFD63C8-34A8-4BB2-A83A-7BF16B5B945D}" srcOrd="0" destOrd="0" presId="urn:microsoft.com/office/officeart/2005/8/layout/orgChart1"/>
    <dgm:cxn modelId="{2B34BA9B-5E03-4E13-8347-8F6D4CD63A2F}" type="presParOf" srcId="{5EFD63C8-34A8-4BB2-A83A-7BF16B5B945D}" destId="{7AF575D1-009F-4CA1-B0F3-E358DB376068}" srcOrd="0" destOrd="0" presId="urn:microsoft.com/office/officeart/2005/8/layout/orgChart1"/>
    <dgm:cxn modelId="{D1F844ED-5EB9-4CEC-AE23-BB36AA22817D}" type="presParOf" srcId="{5EFD63C8-34A8-4BB2-A83A-7BF16B5B945D}" destId="{4EEF2E5A-20B9-494D-B0B5-0EFBADFF3B17}" srcOrd="1" destOrd="0" presId="urn:microsoft.com/office/officeart/2005/8/layout/orgChart1"/>
    <dgm:cxn modelId="{D0FB2535-D6B6-4A69-A8CF-C379D4DF31EE}" type="presParOf" srcId="{296370EF-87B0-400A-BA3C-0B3BFA728A3B}" destId="{08CEA1B9-00BD-41A4-9FBA-ED3214ADBF04}" srcOrd="1" destOrd="0" presId="urn:microsoft.com/office/officeart/2005/8/layout/orgChart1"/>
    <dgm:cxn modelId="{88D89937-D207-448D-B2BE-22AF9C223270}" type="presParOf" srcId="{296370EF-87B0-400A-BA3C-0B3BFA728A3B}" destId="{452C4366-03A7-445B-BB5D-678990017DCC}" srcOrd="2" destOrd="0" presId="urn:microsoft.com/office/officeart/2005/8/layout/orgChart1"/>
    <dgm:cxn modelId="{033240DF-1191-4841-8B5C-FFD9AD1C35D4}" type="presParOf" srcId="{961E9081-3459-42F7-B8FB-A3D1ABF1057B}" destId="{B7ADE7D3-4D92-4933-8030-6C173B973D6A}" srcOrd="2" destOrd="0" presId="urn:microsoft.com/office/officeart/2005/8/layout/orgChart1"/>
    <dgm:cxn modelId="{AF291AC8-A245-4ECD-ACE6-168B659A09B7}" type="presParOf" srcId="{961E9081-3459-42F7-B8FB-A3D1ABF1057B}" destId="{1D642520-3016-42CA-B804-B83A34763C51}" srcOrd="3" destOrd="0" presId="urn:microsoft.com/office/officeart/2005/8/layout/orgChart1"/>
    <dgm:cxn modelId="{F7B0F74F-1D0E-42B7-B7ED-C85E2D951497}" type="presParOf" srcId="{1D642520-3016-42CA-B804-B83A34763C51}" destId="{AB2030DA-6BC5-4E97-9CB2-87D264D9D27E}" srcOrd="0" destOrd="0" presId="urn:microsoft.com/office/officeart/2005/8/layout/orgChart1"/>
    <dgm:cxn modelId="{EF8AF174-84A9-4020-AFA7-C135F1A844F9}" type="presParOf" srcId="{AB2030DA-6BC5-4E97-9CB2-87D264D9D27E}" destId="{48C08EC3-3052-4767-AA87-3C3913715826}" srcOrd="0" destOrd="0" presId="urn:microsoft.com/office/officeart/2005/8/layout/orgChart1"/>
    <dgm:cxn modelId="{CF8262C9-E26F-431A-A292-EC329B4ABC3A}" type="presParOf" srcId="{AB2030DA-6BC5-4E97-9CB2-87D264D9D27E}" destId="{3DEB26F9-351B-45F8-8518-C9F4CF374299}" srcOrd="1" destOrd="0" presId="urn:microsoft.com/office/officeart/2005/8/layout/orgChart1"/>
    <dgm:cxn modelId="{A3D98646-5AE2-4FD5-85A0-F0DA210102D1}" type="presParOf" srcId="{1D642520-3016-42CA-B804-B83A34763C51}" destId="{EC42C89F-7AF8-4F00-BBAD-E17FC8FD1EEF}" srcOrd="1" destOrd="0" presId="urn:microsoft.com/office/officeart/2005/8/layout/orgChart1"/>
    <dgm:cxn modelId="{7F3A2EED-D89F-493A-99FF-D4B7E0EB28D8}" type="presParOf" srcId="{1D642520-3016-42CA-B804-B83A34763C51}" destId="{519B26DC-6A00-4D1A-9A9C-643DE88C3715}" srcOrd="2" destOrd="0" presId="urn:microsoft.com/office/officeart/2005/8/layout/orgChart1"/>
    <dgm:cxn modelId="{1EE9F38E-0FA1-4D32-8BD2-C2D94437F4EF}" type="presParOf" srcId="{961E9081-3459-42F7-B8FB-A3D1ABF1057B}" destId="{DC862F3E-95ED-4075-A75B-37FDFF46DD9B}" srcOrd="4" destOrd="0" presId="urn:microsoft.com/office/officeart/2005/8/layout/orgChart1"/>
    <dgm:cxn modelId="{17A45141-157B-4A05-9CE6-45C8F7FEEC53}" type="presParOf" srcId="{961E9081-3459-42F7-B8FB-A3D1ABF1057B}" destId="{0BDEECC0-11C1-47BE-81CC-2D6B135102D3}" srcOrd="5" destOrd="0" presId="urn:microsoft.com/office/officeart/2005/8/layout/orgChart1"/>
    <dgm:cxn modelId="{C9A0EB90-3158-4492-91C2-F7B0012689E6}" type="presParOf" srcId="{0BDEECC0-11C1-47BE-81CC-2D6B135102D3}" destId="{9A6D1206-04BB-43B1-98D3-E48CAE66249A}" srcOrd="0" destOrd="0" presId="urn:microsoft.com/office/officeart/2005/8/layout/orgChart1"/>
    <dgm:cxn modelId="{BD1FA992-0D26-49DD-AB9C-8CF49249DAFC}" type="presParOf" srcId="{9A6D1206-04BB-43B1-98D3-E48CAE66249A}" destId="{C2A470BE-9A90-41A6-A472-403496BC362B}" srcOrd="0" destOrd="0" presId="urn:microsoft.com/office/officeart/2005/8/layout/orgChart1"/>
    <dgm:cxn modelId="{096B4700-2CB6-42F4-B0B5-297601FC2786}" type="presParOf" srcId="{9A6D1206-04BB-43B1-98D3-E48CAE66249A}" destId="{57B2D7E0-3BAC-41F0-8FD5-E759BA4D9562}" srcOrd="1" destOrd="0" presId="urn:microsoft.com/office/officeart/2005/8/layout/orgChart1"/>
    <dgm:cxn modelId="{2C97B06D-6F4C-494F-B90D-AC840E9A78DF}" type="presParOf" srcId="{0BDEECC0-11C1-47BE-81CC-2D6B135102D3}" destId="{DEB67919-6A7C-4681-9A0B-AE9DBE4B115A}" srcOrd="1" destOrd="0" presId="urn:microsoft.com/office/officeart/2005/8/layout/orgChart1"/>
    <dgm:cxn modelId="{8765EE8C-2551-4216-A269-9CCF29F894C6}" type="presParOf" srcId="{0BDEECC0-11C1-47BE-81CC-2D6B135102D3}" destId="{D372C031-AF7F-438E-A804-ADEB17B3E0F3}" srcOrd="2" destOrd="0" presId="urn:microsoft.com/office/officeart/2005/8/layout/orgChart1"/>
    <dgm:cxn modelId="{2A804C10-CCD4-4C7E-A99F-1E3F60103B8F}" type="presParOf" srcId="{640868EC-DC19-48EC-BACF-4194CFE314C7}" destId="{1A89B736-D82A-4E9D-BB6F-283DE05D98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62F3E-95ED-4075-A75B-37FDFF46DD9B}">
      <dsp:nvSpPr>
        <dsp:cNvPr id="0" name=""/>
        <dsp:cNvSpPr/>
      </dsp:nvSpPr>
      <dsp:spPr>
        <a:xfrm>
          <a:off x="4191000" y="1039206"/>
          <a:ext cx="2513269" cy="436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093"/>
              </a:lnTo>
              <a:lnTo>
                <a:pt x="2513269" y="218093"/>
              </a:lnTo>
              <a:lnTo>
                <a:pt x="2513269" y="436187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DE7D3-4D92-4933-8030-6C173B973D6A}">
      <dsp:nvSpPr>
        <dsp:cNvPr id="0" name=""/>
        <dsp:cNvSpPr/>
      </dsp:nvSpPr>
      <dsp:spPr>
        <a:xfrm>
          <a:off x="4145280" y="1039206"/>
          <a:ext cx="91440" cy="4361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6187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E1751-4B99-4EA6-B838-5AA6668E2772}">
      <dsp:nvSpPr>
        <dsp:cNvPr id="0" name=""/>
        <dsp:cNvSpPr/>
      </dsp:nvSpPr>
      <dsp:spPr>
        <a:xfrm>
          <a:off x="1677730" y="1039206"/>
          <a:ext cx="2513269" cy="436187"/>
        </a:xfrm>
        <a:custGeom>
          <a:avLst/>
          <a:gdLst/>
          <a:ahLst/>
          <a:cxnLst/>
          <a:rect l="0" t="0" r="0" b="0"/>
          <a:pathLst>
            <a:path>
              <a:moveTo>
                <a:pt x="2513269" y="0"/>
              </a:moveTo>
              <a:lnTo>
                <a:pt x="2513269" y="218093"/>
              </a:lnTo>
              <a:lnTo>
                <a:pt x="0" y="218093"/>
              </a:lnTo>
              <a:lnTo>
                <a:pt x="0" y="436187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CEE04-053D-49F6-99C0-673E237290D2}">
      <dsp:nvSpPr>
        <dsp:cNvPr id="0" name=""/>
        <dsp:cNvSpPr/>
      </dsp:nvSpPr>
      <dsp:spPr>
        <a:xfrm>
          <a:off x="2237244" y="665"/>
          <a:ext cx="3907511" cy="10385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জীবের শ্রেণিবিন্যাস 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2237244" y="665"/>
        <a:ext cx="3907511" cy="1038541"/>
      </dsp:txXfrm>
    </dsp:sp>
    <dsp:sp modelId="{7AF575D1-009F-4CA1-B0F3-E358DB376068}">
      <dsp:nvSpPr>
        <dsp:cNvPr id="0" name=""/>
        <dsp:cNvSpPr/>
      </dsp:nvSpPr>
      <dsp:spPr>
        <a:xfrm>
          <a:off x="639188" y="1475393"/>
          <a:ext cx="2077082" cy="10385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IN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রাজ্য-১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IN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মনেরা 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39188" y="1475393"/>
        <a:ext cx="2077082" cy="1038541"/>
      </dsp:txXfrm>
    </dsp:sp>
    <dsp:sp modelId="{48C08EC3-3052-4767-AA87-3C3913715826}">
      <dsp:nvSpPr>
        <dsp:cNvPr id="0" name=""/>
        <dsp:cNvSpPr/>
      </dsp:nvSpPr>
      <dsp:spPr>
        <a:xfrm>
          <a:off x="3152458" y="1475393"/>
          <a:ext cx="2077082" cy="10385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IN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সুপার কিংডম-১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IN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প্রোক্যারিওটা  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152458" y="1475393"/>
        <a:ext cx="2077082" cy="1038541"/>
      </dsp:txXfrm>
    </dsp:sp>
    <dsp:sp modelId="{C2A470BE-9A90-41A6-A472-403496BC362B}">
      <dsp:nvSpPr>
        <dsp:cNvPr id="0" name=""/>
        <dsp:cNvSpPr/>
      </dsp:nvSpPr>
      <dsp:spPr>
        <a:xfrm>
          <a:off x="5665728" y="1475393"/>
          <a:ext cx="2077082" cy="10385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IN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সুপার কিংডম-১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IN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প্রোক্যারিওটা  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665728" y="1475393"/>
        <a:ext cx="2077082" cy="1038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CAC01-5C1C-4E2D-9B7A-EF81C2CC54B1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D64B6-7BDE-416E-83BB-6531979CD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D64B6-7BDE-416E-83BB-6531979CDA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25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D64B6-7BDE-416E-83BB-6531979CDA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41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6F0CA-0F0A-4492-9F8D-2EE0B4D2ADD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900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6F0CA-0F0A-4492-9F8D-2EE0B4D2ADD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9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28CD674-DC3B-4B18-8596-2169A0DF6B65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A9BC20D-A9B6-4AE1-A699-CDCC36F17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4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28CD674-DC3B-4B18-8596-2169A0DF6B65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A9BC20D-A9B6-4AE1-A699-CDCC36F17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28CD674-DC3B-4B18-8596-2169A0DF6B65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A9BC20D-A9B6-4AE1-A699-CDCC36F17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6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28CD674-DC3B-4B18-8596-2169A0DF6B65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A9BC20D-A9B6-4AE1-A699-CDCC36F17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7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28CD674-DC3B-4B18-8596-2169A0DF6B65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A9BC20D-A9B6-4AE1-A699-CDCC36F17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8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28CD674-DC3B-4B18-8596-2169A0DF6B65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A9BC20D-A9B6-4AE1-A699-CDCC36F17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7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28CD674-DC3B-4B18-8596-2169A0DF6B65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A9BC20D-A9B6-4AE1-A699-CDCC36F17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4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78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28CD674-DC3B-4B18-8596-2169A0DF6B65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A9BC20D-A9B6-4AE1-A699-CDCC36F17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9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28CD674-DC3B-4B18-8596-2169A0DF6B65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A9BC20D-A9B6-4AE1-A699-CDCC36F17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1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28CD674-DC3B-4B18-8596-2169A0DF6B65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A9BC20D-A9B6-4AE1-A699-CDCC36F17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5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11430000" cy="6974006"/>
          </a:xfrm>
          <a:prstGeom prst="frame">
            <a:avLst>
              <a:gd name="adj1" fmla="val 2129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30629" y="116114"/>
            <a:ext cx="1766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0E1A029-B2F7-4666-80E4-EFA26D04B19B}" type="datetime4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7, 2020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676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mmislam686@gmail.com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92102" y="867763"/>
            <a:ext cx="9045796" cy="5500851"/>
          </a:xfrm>
          <a:prstGeom prst="roundRect">
            <a:avLst>
              <a:gd name="adj" fmla="val 6365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09700" y="899949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শ্রেণিতে সবাইকে </a:t>
            </a:r>
            <a:r>
              <a:rPr lang="bn-BD" sz="4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4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4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38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664744" y="1943991"/>
            <a:ext cx="4100512" cy="2585145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543050" y="5184070"/>
            <a:ext cx="86868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 শ্রেণিবিন্যাস বলতে কী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বোঝায়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লেখ।  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66715" y="598317"/>
            <a:ext cx="26965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 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73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61" y="3124200"/>
            <a:ext cx="2895604" cy="1628342"/>
          </a:xfrm>
          <a:prstGeom prst="round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366" y="3124200"/>
            <a:ext cx="3058635" cy="1628342"/>
          </a:xfrm>
          <a:prstGeom prst="round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62" y="4953000"/>
            <a:ext cx="2895604" cy="1524002"/>
          </a:xfrm>
          <a:prstGeom prst="round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366" y="4953000"/>
            <a:ext cx="3058635" cy="1524001"/>
          </a:xfrm>
          <a:prstGeom prst="round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366" y="1295401"/>
            <a:ext cx="3058634" cy="1582667"/>
          </a:xfrm>
          <a:prstGeom prst="round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Flowchart: Sort 10"/>
          <p:cNvSpPr/>
          <p:nvPr/>
        </p:nvSpPr>
        <p:spPr>
          <a:xfrm rot="16200000">
            <a:off x="5448301" y="1114426"/>
            <a:ext cx="457200" cy="2057397"/>
          </a:xfrm>
          <a:prstGeom prst="flowChartSor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Sort 11"/>
          <p:cNvSpPr/>
          <p:nvPr/>
        </p:nvSpPr>
        <p:spPr>
          <a:xfrm rot="16200000">
            <a:off x="5439642" y="2964428"/>
            <a:ext cx="457200" cy="2074716"/>
          </a:xfrm>
          <a:prstGeom prst="flowChartSor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Sort 12"/>
          <p:cNvSpPr/>
          <p:nvPr/>
        </p:nvSpPr>
        <p:spPr>
          <a:xfrm rot="16200000">
            <a:off x="5427517" y="4707083"/>
            <a:ext cx="457200" cy="2015833"/>
          </a:xfrm>
          <a:prstGeom prst="flowChartSor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686767" y="381001"/>
            <a:ext cx="6056466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প্রকার জীব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2" y="1295401"/>
            <a:ext cx="2867895" cy="1582667"/>
          </a:xfrm>
          <a:prstGeom prst="round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18552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447800"/>
            <a:ext cx="2895600" cy="2057400"/>
          </a:xfrm>
          <a:prstGeom prst="round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900479"/>
            <a:ext cx="2895600" cy="2195522"/>
          </a:xfrm>
          <a:prstGeom prst="round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Flowchart: Decision 10"/>
          <p:cNvSpPr/>
          <p:nvPr/>
        </p:nvSpPr>
        <p:spPr>
          <a:xfrm>
            <a:off x="4914902" y="2302176"/>
            <a:ext cx="1943099" cy="517225"/>
          </a:xfrm>
          <a:prstGeom prst="flowChartDecision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Decision 11"/>
          <p:cNvSpPr/>
          <p:nvPr/>
        </p:nvSpPr>
        <p:spPr>
          <a:xfrm>
            <a:off x="4914902" y="4724400"/>
            <a:ext cx="1943099" cy="502227"/>
          </a:xfrm>
          <a:prstGeom prst="flowChartDecision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624250" y="397177"/>
            <a:ext cx="618150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বিভিন্ন প্রকার জীবসমূহ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 কর: 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650" y="3886201"/>
            <a:ext cx="3182050" cy="2209800"/>
          </a:xfrm>
          <a:prstGeom prst="round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39" y="1447800"/>
            <a:ext cx="3205161" cy="2057400"/>
          </a:xfrm>
          <a:prstGeom prst="round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701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5744" y="5801851"/>
            <a:ext cx="1095851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bn-IN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চিত্র-ক এবং চিত্র-খ এর মধ্যে কোন জীবটি অধিক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উন্নত,কারণসহ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করে লেখ।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134103" y="1714500"/>
            <a:ext cx="4581524" cy="4343400"/>
            <a:chOff x="4876800" y="2234625"/>
            <a:chExt cx="3758355" cy="33279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234625"/>
              <a:ext cx="3758355" cy="2707696"/>
            </a:xfrm>
            <a:prstGeom prst="roundRect">
              <a:avLst/>
            </a:prstGeom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6552410" y="4977825"/>
              <a:ext cx="3866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GB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42951" y="1714500"/>
            <a:ext cx="4708106" cy="4343400"/>
            <a:chOff x="585045" y="2234625"/>
            <a:chExt cx="3758355" cy="3327975"/>
          </a:xfrm>
        </p:grpSpPr>
        <p:sp>
          <p:nvSpPr>
            <p:cNvPr id="8" name="TextBox 7"/>
            <p:cNvSpPr txBox="1"/>
            <p:nvPr/>
          </p:nvSpPr>
          <p:spPr>
            <a:xfrm>
              <a:off x="1948791" y="4977825"/>
              <a:ext cx="4315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GB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045" y="2234625"/>
              <a:ext cx="3758355" cy="2691774"/>
            </a:xfrm>
            <a:prstGeom prst="roundRect">
              <a:avLst/>
            </a:prstGeom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sp>
        <p:nvSpPr>
          <p:cNvPr id="7" name="TextBox 6"/>
          <p:cNvSpPr txBox="1"/>
          <p:nvPr/>
        </p:nvSpPr>
        <p:spPr>
          <a:xfrm>
            <a:off x="3571879" y="533400"/>
            <a:ext cx="4291012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7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6154" b="15385"/>
          <a:stretch/>
        </p:blipFill>
        <p:spPr>
          <a:xfrm>
            <a:off x="1904999" y="1429122"/>
            <a:ext cx="7315200" cy="3886200"/>
          </a:xfrm>
          <a:prstGeom prst="round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81334" y="533401"/>
            <a:ext cx="527580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কোন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রাজ্যের? 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4339" y="5486401"/>
            <a:ext cx="1816523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রাজ্যঃ প্লান্টি 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430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200" y="393593"/>
            <a:ext cx="5181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প্লান্টি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রাজ্যের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5789" y="1451198"/>
            <a:ext cx="4976812" cy="4692431"/>
            <a:chOff x="533400" y="2015192"/>
            <a:chExt cx="3886200" cy="38528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2015192"/>
              <a:ext cx="3886200" cy="3124200"/>
            </a:xfrm>
            <a:prstGeom prst="roundRect">
              <a:avLst/>
            </a:prstGeom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1143000" y="5283249"/>
              <a:ext cx="2667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ফার্ন</a:t>
              </a:r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বর্গীয় উদ্ভিদ</a:t>
              </a:r>
              <a:endPara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43600" y="1451199"/>
            <a:ext cx="5057775" cy="4692430"/>
            <a:chOff x="4800601" y="2053292"/>
            <a:chExt cx="3886198" cy="38141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1" y="2053292"/>
              <a:ext cx="3886198" cy="3086100"/>
            </a:xfrm>
            <a:prstGeom prst="roundRect">
              <a:avLst/>
            </a:prstGeom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5767366" y="5282625"/>
              <a:ext cx="210506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মসবর্গীয় উদ্ভিদ </a:t>
              </a:r>
              <a:endPara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02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10469" y="522498"/>
            <a:ext cx="533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প্লান্টি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রাজ্যের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71513" y="1457329"/>
            <a:ext cx="4967287" cy="4565312"/>
            <a:chOff x="457202" y="1725303"/>
            <a:chExt cx="4038598" cy="4183034"/>
          </a:xfrm>
        </p:grpSpPr>
        <p:sp>
          <p:nvSpPr>
            <p:cNvPr id="7" name="TextBox 6"/>
            <p:cNvSpPr txBox="1"/>
            <p:nvPr/>
          </p:nvSpPr>
          <p:spPr>
            <a:xfrm>
              <a:off x="538957" y="4831119"/>
              <a:ext cx="3804444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নগ্নবীজী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উদ্ভিদ</a:t>
              </a:r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সাইকাস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পাইনাস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35"/>
            <a:stretch/>
          </p:blipFill>
          <p:spPr>
            <a:xfrm>
              <a:off x="457202" y="1725303"/>
              <a:ext cx="4038598" cy="2999097"/>
            </a:xfrm>
            <a:prstGeom prst="roundRect">
              <a:avLst/>
            </a:prstGeom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grpSp>
        <p:nvGrpSpPr>
          <p:cNvPr id="2" name="Group 1"/>
          <p:cNvGrpSpPr/>
          <p:nvPr/>
        </p:nvGrpSpPr>
        <p:grpSpPr>
          <a:xfrm>
            <a:off x="5878642" y="1428753"/>
            <a:ext cx="5208458" cy="4459146"/>
            <a:chOff x="4735643" y="1752600"/>
            <a:chExt cx="4114800" cy="4059095"/>
          </a:xfrm>
        </p:grpSpPr>
        <p:sp>
          <p:nvSpPr>
            <p:cNvPr id="8" name="TextBox 7"/>
            <p:cNvSpPr txBox="1"/>
            <p:nvPr/>
          </p:nvSpPr>
          <p:spPr>
            <a:xfrm>
              <a:off x="4735643" y="4831119"/>
              <a:ext cx="4114800" cy="9805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আবৃতবীজী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উদ্ভিদ</a:t>
              </a:r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(আম গাছ)   </a:t>
              </a:r>
              <a:endPara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" r="7407"/>
            <a:stretch/>
          </p:blipFill>
          <p:spPr>
            <a:xfrm>
              <a:off x="4953000" y="1752600"/>
              <a:ext cx="3886200" cy="2971800"/>
            </a:xfrm>
            <a:prstGeom prst="roundRect">
              <a:avLst/>
            </a:prstGeom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258108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06914" y="271368"/>
            <a:ext cx="461617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GB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0009" y="5803361"/>
            <a:ext cx="733886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বিন্যাসের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বর্ণনা করে লেখ।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E7BF4C-7FA0-4FE7-8647-2A6AD77619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7"/>
          <a:stretch/>
        </p:blipFill>
        <p:spPr>
          <a:xfrm>
            <a:off x="3256241" y="1287031"/>
            <a:ext cx="4929187" cy="3793055"/>
          </a:xfrm>
          <a:prstGeom prst="roundRect">
            <a:avLst/>
          </a:prstGeom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19638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3699049" y="337405"/>
            <a:ext cx="4031902" cy="1489426"/>
          </a:xfrm>
          <a:prstGeom prst="star24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1652" y="1924065"/>
            <a:ext cx="9101123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b="1" dirty="0">
                <a:ln w="11430"/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জীব বিজ্ঞানের প্রধান শাখা কয়টি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4053" y="2519671"/>
            <a:ext cx="1225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৪টি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4028" y="4043451"/>
            <a:ext cx="1094897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শ্রেণিবিন্যাসে উল্লেখযোগ্য অবদান কার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5337" y="4581536"/>
            <a:ext cx="1827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লুই পাস্তুর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7459" y="5191136"/>
            <a:ext cx="2916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ক্যারোলাস লিনিয়াস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5052" y="5191136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জগদীশ চন্দ্র বসু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7872999" y="641188"/>
            <a:ext cx="2899776" cy="1066800"/>
          </a:xfrm>
          <a:prstGeom prst="horizontalScroll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হয়েছে।</a:t>
            </a:r>
            <a:endParaRPr lang="en-US" sz="2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7887932" y="613708"/>
            <a:ext cx="2895600" cy="1066800"/>
          </a:xfrm>
          <a:prstGeom prst="horizontalScroll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কর।</a:t>
            </a:r>
            <a:endParaRPr lang="en-US" sz="2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52" y="2548961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03690" y="3071824"/>
            <a:ext cx="2540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৩টি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55441" y="3088076"/>
            <a:ext cx="4794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২টি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5053" y="4581536"/>
            <a:ext cx="3320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থিওফ্রাসটাস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11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 animBg="1"/>
      <p:bldP spid="10" grpId="1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3784175" y="372276"/>
            <a:ext cx="3788380" cy="1368506"/>
          </a:xfrm>
          <a:prstGeom prst="star24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1652" y="1924065"/>
            <a:ext cx="9101123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b="1" dirty="0">
                <a:ln w="11430"/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 কোন রাজ্যের অন্তর্গত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4052" y="2519671"/>
            <a:ext cx="1773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ফানজাই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5938" y="3505201"/>
            <a:ext cx="1094897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জীবজগতকে ফাইভ কিংডমে ভাগ করার প্রস্তাব করেন কে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5338" y="4014933"/>
            <a:ext cx="2967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ক্যারোলাস লিনিয়াস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7459" y="4553827"/>
            <a:ext cx="3033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আর এইচ হুইটটেকার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5052" y="4553827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মারগুলিস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7992077" y="574034"/>
            <a:ext cx="2899776" cy="1066800"/>
          </a:xfrm>
          <a:prstGeom prst="horizontalScroll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হয়েছে।</a:t>
            </a:r>
            <a:endParaRPr lang="en-US" sz="2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7996253" y="566197"/>
            <a:ext cx="2895600" cy="1066800"/>
          </a:xfrm>
          <a:prstGeom prst="horizontalScroll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কর।</a:t>
            </a:r>
            <a:endParaRPr lang="en-US" sz="2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52" y="2548961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প্রটিস্টা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03690" y="3058180"/>
            <a:ext cx="2540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প্লান্টি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55441" y="3002340"/>
            <a:ext cx="4794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মনেরা 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5053" y="4014933"/>
            <a:ext cx="3320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বেনথাম ও হুকার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13921" y="5068459"/>
            <a:ext cx="1094897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আজ পর্যন্ত বিভিন্ন উদ্ভিদের নামকরনকৃত প্রজাতির সংখ্যা-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53321" y="5578191"/>
            <a:ext cx="1883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প্রায় ২লক্ষ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55442" y="6019800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>
                <a:latin typeface="NikoshBAN" panose="02000000000000000000" pitchFamily="2" charset="0"/>
                <a:cs typeface="NikoshBAN" panose="02000000000000000000" pitchFamily="2" charset="0"/>
              </a:rPr>
              <a:t>প্রায় ৫ লক্ষ </a:t>
            </a:r>
            <a:r>
              <a:rPr lang="bn-BD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43035" y="6019800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প্রায় ৪ লক্ষ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00765" y="5571810"/>
            <a:ext cx="3320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প্রায় ৩ লক্ষ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92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2" grpId="0"/>
      <p:bldP spid="13" grpId="0"/>
      <p:bldP spid="14" grpId="0"/>
      <p:bldP spid="15" grpId="0"/>
      <p:bldP spid="33" grpId="0"/>
      <p:bldP spid="34" grpId="0"/>
      <p:bldP spid="35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r="24597"/>
          <a:stretch/>
        </p:blipFill>
        <p:spPr>
          <a:xfrm>
            <a:off x="5546186" y="1600201"/>
            <a:ext cx="762001" cy="52162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12914" y="357458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২9-১২-২০১৯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b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6410" y="511314"/>
            <a:ext cx="25971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endParaRPr lang="en-GB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35746" r="36000" b="3370"/>
          <a:stretch/>
        </p:blipFill>
        <p:spPr>
          <a:xfrm>
            <a:off x="7544382" y="855120"/>
            <a:ext cx="1970520" cy="2343150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113BDD-90A8-40BA-B5A2-4FFAB78EA0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32" y="855120"/>
            <a:ext cx="2000684" cy="234315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Rectangle 1"/>
          <p:cNvSpPr/>
          <p:nvPr/>
        </p:nvSpPr>
        <p:spPr>
          <a:xfrm>
            <a:off x="110874" y="3198270"/>
            <a:ext cx="5715000" cy="34317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সলাম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ি-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ণিত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>
              <a:spcBef>
                <a:spcPts val="600"/>
              </a:spcBef>
            </a:pP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সলাম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াখিল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শিয়ালকোল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০১৭১৯-৯৩১৫৪৬</a:t>
            </a:r>
          </a:p>
          <a:p>
            <a:pPr algn="ctr">
              <a:spcBef>
                <a:spcPts val="600"/>
              </a:spcBef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E-mail: mmislam686@gmail.com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0053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35449" y="5379309"/>
            <a:ext cx="107442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শ্রেণিবিন্যাস জীব বৈচিত্রকে সহজে আয়ত্ব করার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মাধ্যম-উক্তিটি যুক্তিসহ     </a:t>
            </a: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বিশ্লেষণ করে লিখে নিয়ে আসবে। 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86200" y="422701"/>
            <a:ext cx="3733800" cy="1482299"/>
            <a:chOff x="2743200" y="422700"/>
            <a:chExt cx="3733800" cy="1482299"/>
          </a:xfrm>
        </p:grpSpPr>
        <p:sp>
          <p:nvSpPr>
            <p:cNvPr id="5" name="24-Point Star 4"/>
            <p:cNvSpPr/>
            <p:nvPr/>
          </p:nvSpPr>
          <p:spPr>
            <a:xfrm>
              <a:off x="2743200" y="422700"/>
              <a:ext cx="3733800" cy="1482299"/>
            </a:xfrm>
            <a:prstGeom prst="star24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sz="2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22894" y="762000"/>
              <a:ext cx="3325506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বাড়ির কাজ </a:t>
              </a:r>
              <a:endPara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444" y="2210741"/>
            <a:ext cx="4329112" cy="289020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</p:pic>
    </p:spTree>
    <p:extLst>
      <p:ext uri="{BB962C8B-B14F-4D97-AF65-F5344CB8AC3E}">
        <p14:creationId xmlns:p14="http://schemas.microsoft.com/office/powerpoint/2010/main" val="190740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1602" y="424162"/>
            <a:ext cx="857964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শ্রেণিতে সবাইকে  ধন্যবাদ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1609726"/>
            <a:ext cx="7391400" cy="475297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76763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7218" y="1524000"/>
            <a:ext cx="5110138" cy="4280820"/>
            <a:chOff x="528729" y="1905000"/>
            <a:chExt cx="3838575" cy="37061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29" y="1905000"/>
              <a:ext cx="3838575" cy="3210580"/>
            </a:xfrm>
            <a:prstGeom prst="roundRect">
              <a:avLst/>
            </a:prstGeom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2001384" y="5104864"/>
              <a:ext cx="707062" cy="5062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পেঁপে </a:t>
              </a:r>
              <a:endPara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43599" y="1524000"/>
            <a:ext cx="5100639" cy="4141825"/>
            <a:chOff x="4794611" y="1933575"/>
            <a:chExt cx="3868376" cy="37383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611" y="1933575"/>
              <a:ext cx="3868376" cy="3171289"/>
            </a:xfrm>
            <a:prstGeom prst="roundRect">
              <a:avLst/>
            </a:prstGeom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6308928" y="5144155"/>
              <a:ext cx="565559" cy="5278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বাঘ </a:t>
              </a:r>
              <a:endPara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18379" y="428908"/>
            <a:ext cx="5593242" cy="720298"/>
            <a:chOff x="2806165" y="457200"/>
            <a:chExt cx="3869255" cy="720298"/>
          </a:xfrm>
        </p:grpSpPr>
        <p:sp>
          <p:nvSpPr>
            <p:cNvPr id="11" name="Rectangle 10"/>
            <p:cNvSpPr/>
            <p:nvPr/>
          </p:nvSpPr>
          <p:spPr>
            <a:xfrm>
              <a:off x="2806165" y="469612"/>
              <a:ext cx="386925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নিচের ছবিগুলো ক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ী</a:t>
              </a:r>
              <a:r>
                <a:rPr lang="bn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সের ছবি?   </a:t>
              </a:r>
              <a:endPara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2895600" y="457200"/>
              <a:ext cx="3429000" cy="685800"/>
            </a:xfrm>
            <a:prstGeom prst="wedgeRoundRectCallout">
              <a:avLst>
                <a:gd name="adj1" fmla="val -20000"/>
                <a:gd name="adj2" fmla="val 95833"/>
                <a:gd name="adj3" fmla="val 16667"/>
              </a:avLst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666295" y="5772462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7530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3" y="1852971"/>
            <a:ext cx="5062154" cy="2795229"/>
          </a:xfrm>
          <a:prstGeom prst="rect">
            <a:avLst/>
          </a:prstGeom>
          <a:ln w="12700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953404" y="5322962"/>
            <a:ext cx="17409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ব্যাকটেরিয়া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95700" y="450326"/>
            <a:ext cx="4158574" cy="720298"/>
            <a:chOff x="2895600" y="457200"/>
            <a:chExt cx="3429000" cy="720298"/>
          </a:xfrm>
        </p:grpSpPr>
        <p:sp>
          <p:nvSpPr>
            <p:cNvPr id="6" name="Rectangle 5"/>
            <p:cNvSpPr/>
            <p:nvPr/>
          </p:nvSpPr>
          <p:spPr>
            <a:xfrm>
              <a:off x="3159813" y="469612"/>
              <a:ext cx="316194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বল তো ক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ী</a:t>
              </a:r>
              <a:r>
                <a:rPr lang="bn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সের ছবি?   </a:t>
              </a:r>
              <a:endPara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Rounded Rectangular Callout 1"/>
            <p:cNvSpPr/>
            <p:nvPr/>
          </p:nvSpPr>
          <p:spPr>
            <a:xfrm>
              <a:off x="2895600" y="457200"/>
              <a:ext cx="3429000" cy="685800"/>
            </a:xfrm>
            <a:prstGeom prst="wedgeRoundRectCallout">
              <a:avLst>
                <a:gd name="adj1" fmla="val -20000"/>
                <a:gd name="adj2" fmla="val 95833"/>
                <a:gd name="adj3" fmla="val 16667"/>
              </a:avLst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42257">
            <a:off x="5451668" y="1448244"/>
            <a:ext cx="5562600" cy="44284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66" y="1535312"/>
            <a:ext cx="5801534" cy="34993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Rounded Rectangle 9"/>
          <p:cNvSpPr/>
          <p:nvPr/>
        </p:nvSpPr>
        <p:spPr>
          <a:xfrm>
            <a:off x="6019800" y="1905000"/>
            <a:ext cx="3810000" cy="27432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37014" y="5361536"/>
            <a:ext cx="1196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অ্যামিবা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7406" y="5356677"/>
            <a:ext cx="1828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মাশরুম 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924055" y="1558855"/>
            <a:ext cx="4999091" cy="3637722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56174" y="1500813"/>
            <a:ext cx="5095002" cy="3683823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86138" y="580391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5862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0" grpId="1" animBg="1"/>
      <p:bldP spid="11" grpId="0"/>
      <p:bldP spid="11" grpId="1"/>
      <p:bldP spid="12" grpId="0"/>
      <p:bldP spid="13" grpId="0" animBg="1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15674" y="733422"/>
            <a:ext cx="696056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 শ্রেণিবিন্যাস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13098" r="16856" b="-140"/>
          <a:stretch/>
        </p:blipFill>
        <p:spPr>
          <a:xfrm>
            <a:off x="3071812" y="2075206"/>
            <a:ext cx="5286375" cy="408270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27729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6863" y="3276600"/>
            <a:ext cx="85344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 শ্রেণিবিন্যাস করতে পারবে;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বিন্যাসের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0513" y="2489773"/>
            <a:ext cx="45432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r>
              <a:rPr lang="bn-BD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92129" y="605733"/>
            <a:ext cx="2514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105025" y="2419353"/>
            <a:ext cx="4419600" cy="762000"/>
          </a:xfrm>
          <a:prstGeom prst="wedgeRoundRectCallout">
            <a:avLst>
              <a:gd name="adj1" fmla="val -20833"/>
              <a:gd name="adj2" fmla="val 8578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23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61848872"/>
              </p:ext>
            </p:extLst>
          </p:nvPr>
        </p:nvGraphicFramePr>
        <p:xfrm>
          <a:off x="1371600" y="304800"/>
          <a:ext cx="83820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7" name="Group 56"/>
          <p:cNvGrpSpPr/>
          <p:nvPr/>
        </p:nvGrpSpPr>
        <p:grpSpPr>
          <a:xfrm>
            <a:off x="2266952" y="2819400"/>
            <a:ext cx="7715248" cy="1828800"/>
            <a:chOff x="1123952" y="2819400"/>
            <a:chExt cx="7715248" cy="1828800"/>
          </a:xfrm>
        </p:grpSpPr>
        <p:grpSp>
          <p:nvGrpSpPr>
            <p:cNvPr id="29" name="Group 28"/>
            <p:cNvGrpSpPr/>
            <p:nvPr/>
          </p:nvGrpSpPr>
          <p:grpSpPr>
            <a:xfrm>
              <a:off x="1123952" y="3617893"/>
              <a:ext cx="1981200" cy="954107"/>
              <a:chOff x="366933" y="3465493"/>
              <a:chExt cx="1981200" cy="954107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grpSp>
            <p:nvGrpSpPr>
              <p:cNvPr id="13" name="Group 12"/>
              <p:cNvGrpSpPr/>
              <p:nvPr/>
            </p:nvGrpSpPr>
            <p:grpSpPr>
              <a:xfrm>
                <a:off x="533400" y="3495675"/>
                <a:ext cx="1782216" cy="891108"/>
                <a:chOff x="409" y="2219132"/>
                <a:chExt cx="1782216" cy="89110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409" y="2219132"/>
                  <a:ext cx="1782216" cy="891108"/>
                </a:xfrm>
                <a:prstGeom prst="rect">
                  <a:avLst/>
                </a:prstGeom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5" name="Rectangle 14"/>
                <p:cNvSpPr/>
                <p:nvPr/>
              </p:nvSpPr>
              <p:spPr>
                <a:xfrm>
                  <a:off x="409" y="2219132"/>
                  <a:ext cx="1782216" cy="891108"/>
                </a:xfrm>
                <a:prstGeom prst="rect">
                  <a:avLst/>
                </a:prstGeom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6830" tIns="36830" rIns="36830" bIns="36830" numCol="1" spcCol="1270" anchor="ctr" anchorCtr="0">
                  <a:noAutofit/>
                </a:bodyPr>
                <a:lstStyle/>
                <a:p>
                  <a:pPr algn="ctr" defTabSz="2578100"/>
                  <a:endParaRPr lang="en-US" sz="5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8" name="Rectangle 27"/>
              <p:cNvSpPr/>
              <p:nvPr/>
            </p:nvSpPr>
            <p:spPr>
              <a:xfrm>
                <a:off x="366933" y="3465493"/>
                <a:ext cx="1981200" cy="95410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রাজ্য-২</a:t>
                </a:r>
              </a:p>
              <a:p>
                <a:pPr algn="ctr"/>
                <a:r>
                  <a:rPr lang="bn-IN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প্রোটিস্টা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214688" y="3617893"/>
              <a:ext cx="1782216" cy="954107"/>
              <a:chOff x="2667820" y="3465493"/>
              <a:chExt cx="1782216" cy="954107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2667820" y="3505200"/>
                <a:ext cx="1782216" cy="891108"/>
                <a:chOff x="409" y="2219132"/>
                <a:chExt cx="1782216" cy="891108"/>
              </a:xfrm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409" y="2219132"/>
                  <a:ext cx="1782216" cy="891108"/>
                </a:xfrm>
                <a:prstGeom prst="rect">
                  <a:avLst/>
                </a:prstGeom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2" name="Rectangle 11"/>
                <p:cNvSpPr/>
                <p:nvPr/>
              </p:nvSpPr>
              <p:spPr>
                <a:xfrm>
                  <a:off x="409" y="2219132"/>
                  <a:ext cx="1782216" cy="8911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6830" tIns="36830" rIns="36830" bIns="36830" numCol="1" spcCol="1270" anchor="ctr" anchorCtr="0">
                  <a:noAutofit/>
                </a:bodyPr>
                <a:lstStyle/>
                <a:p>
                  <a:pPr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0" name="Rectangle 29"/>
              <p:cNvSpPr/>
              <p:nvPr/>
            </p:nvSpPr>
            <p:spPr>
              <a:xfrm>
                <a:off x="2819400" y="3465493"/>
                <a:ext cx="14478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রাজ্য-৩</a:t>
                </a:r>
              </a:p>
              <a:p>
                <a:pPr algn="ctr"/>
                <a:r>
                  <a:rPr lang="bn-IN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ফানজাই </a:t>
                </a:r>
                <a:endParaRPr lang="en-GB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151984" y="3657600"/>
              <a:ext cx="1782216" cy="990600"/>
              <a:chOff x="4824302" y="3505200"/>
              <a:chExt cx="1782216" cy="99060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824302" y="3505200"/>
                <a:ext cx="1782216" cy="891108"/>
                <a:chOff x="2156891" y="2219132"/>
                <a:chExt cx="1782216" cy="891108"/>
              </a:xfrm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2156891" y="2219132"/>
                  <a:ext cx="1782216" cy="891108"/>
                </a:xfrm>
                <a:prstGeom prst="rect">
                  <a:avLst/>
                </a:prstGeom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" name="Rectangle 9"/>
                <p:cNvSpPr/>
                <p:nvPr/>
              </p:nvSpPr>
              <p:spPr>
                <a:xfrm>
                  <a:off x="2156891" y="2219132"/>
                  <a:ext cx="1782216" cy="8911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6830" tIns="36830" rIns="36830" bIns="36830" numCol="1" spcCol="1270" anchor="ctr" anchorCtr="0">
                  <a:noAutofit/>
                </a:bodyPr>
                <a:lstStyle/>
                <a:p>
                  <a:pPr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5006318" y="3541693"/>
                <a:ext cx="141818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রাজ্য-৪</a:t>
                </a:r>
              </a:p>
              <a:p>
                <a:pPr algn="ctr"/>
                <a:r>
                  <a:rPr lang="bn-IN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প্লান্টি </a:t>
                </a:r>
                <a:endParaRPr lang="en-GB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6977883" y="3629024"/>
              <a:ext cx="1861317" cy="954107"/>
              <a:chOff x="6901683" y="3476624"/>
              <a:chExt cx="1861317" cy="954107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6980784" y="3505200"/>
                <a:ext cx="1782216" cy="891108"/>
                <a:chOff x="4313373" y="2219132"/>
                <a:chExt cx="1782216" cy="891108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4313373" y="2219132"/>
                  <a:ext cx="1782216" cy="891108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8" name="Rectangle 7"/>
                <p:cNvSpPr/>
                <p:nvPr/>
              </p:nvSpPr>
              <p:spPr>
                <a:xfrm>
                  <a:off x="4313373" y="2219132"/>
                  <a:ext cx="1782216" cy="89110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6830" tIns="36830" rIns="36830" bIns="36830" numCol="1" spcCol="1270" anchor="ctr" anchorCtr="0">
                  <a:noAutofit/>
                </a:bodyPr>
                <a:lstStyle/>
                <a:p>
                  <a:pPr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dirty="0"/>
                </a:p>
              </p:txBody>
            </p:sp>
          </p:grpSp>
          <p:sp>
            <p:nvSpPr>
              <p:cNvPr id="34" name="Rectangle 33"/>
              <p:cNvSpPr/>
              <p:nvPr/>
            </p:nvSpPr>
            <p:spPr>
              <a:xfrm>
                <a:off x="6901683" y="3476624"/>
                <a:ext cx="1860497" cy="95410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রাজ্য</a:t>
                </a:r>
                <a:r>
                  <a:rPr lang="bn-IN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-৫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অ্যানিমেলিয়া </a:t>
                </a:r>
                <a:endParaRPr lang="en-GB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2133600" y="2819400"/>
              <a:ext cx="5867400" cy="809624"/>
              <a:chOff x="2133600" y="2819400"/>
              <a:chExt cx="5867400" cy="809624"/>
            </a:xfrm>
          </p:grpSpPr>
          <p:cxnSp>
            <p:nvCxnSpPr>
              <p:cNvPr id="46" name="Straight Arrow Connector 45"/>
              <p:cNvCxnSpPr/>
              <p:nvPr/>
            </p:nvCxnSpPr>
            <p:spPr>
              <a:xfrm>
                <a:off x="6934200" y="2819400"/>
                <a:ext cx="0" cy="38100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2133600" y="3200400"/>
                <a:ext cx="5867400" cy="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7834312" y="3214688"/>
                <a:ext cx="0" cy="38100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2314796" y="3214688"/>
                <a:ext cx="0" cy="38100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4038600" y="3236893"/>
                <a:ext cx="0" cy="38100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6019800" y="3248024"/>
                <a:ext cx="0" cy="38100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Group 66"/>
          <p:cNvGrpSpPr/>
          <p:nvPr/>
        </p:nvGrpSpPr>
        <p:grpSpPr>
          <a:xfrm>
            <a:off x="4009805" y="4572000"/>
            <a:ext cx="5925811" cy="1690688"/>
            <a:chOff x="2866804" y="4572000"/>
            <a:chExt cx="5925811" cy="1690688"/>
          </a:xfrm>
        </p:grpSpPr>
        <p:grpSp>
          <p:nvGrpSpPr>
            <p:cNvPr id="37" name="Group 36"/>
            <p:cNvGrpSpPr/>
            <p:nvPr/>
          </p:nvGrpSpPr>
          <p:grpSpPr>
            <a:xfrm>
              <a:off x="2866804" y="5414963"/>
              <a:ext cx="1400396" cy="838200"/>
              <a:chOff x="914400" y="4943475"/>
              <a:chExt cx="1400396" cy="838200"/>
            </a:xfrm>
            <a:solidFill>
              <a:schemeClr val="bg2">
                <a:lumMod val="50000"/>
              </a:schemeClr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grpSp>
            <p:nvGrpSpPr>
              <p:cNvPr id="25" name="Group 24"/>
              <p:cNvGrpSpPr/>
              <p:nvPr/>
            </p:nvGrpSpPr>
            <p:grpSpPr>
              <a:xfrm>
                <a:off x="914400" y="4943475"/>
                <a:ext cx="1400396" cy="838200"/>
                <a:chOff x="409" y="2219132"/>
                <a:chExt cx="1782216" cy="891108"/>
              </a:xfrm>
              <a:grpFill/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409" y="2219132"/>
                  <a:ext cx="1782216" cy="89110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7" name="Rectangle 26"/>
                <p:cNvSpPr/>
                <p:nvPr/>
              </p:nvSpPr>
              <p:spPr>
                <a:xfrm>
                  <a:off x="409" y="2219132"/>
                  <a:ext cx="1782216" cy="89110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6830" tIns="36830" rIns="36830" bIns="36830" numCol="1" spcCol="1270" anchor="ctr" anchorCtr="0">
                  <a:noAutofit/>
                </a:bodyPr>
                <a:lstStyle/>
                <a:p>
                  <a:pPr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6" name="Rectangle 35"/>
              <p:cNvSpPr/>
              <p:nvPr/>
            </p:nvSpPr>
            <p:spPr>
              <a:xfrm>
                <a:off x="990600" y="5105400"/>
                <a:ext cx="1106393" cy="52322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bn-IN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মসবর্গীয়</a:t>
                </a:r>
                <a:endParaRPr lang="en-GB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4390804" y="5410200"/>
              <a:ext cx="1400396" cy="852488"/>
              <a:chOff x="3048820" y="4953000"/>
              <a:chExt cx="1400396" cy="852488"/>
            </a:xfrm>
            <a:solidFill>
              <a:schemeClr val="bg2">
                <a:lumMod val="50000"/>
              </a:schemeClr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grpSp>
            <p:nvGrpSpPr>
              <p:cNvPr id="16" name="Group 15"/>
              <p:cNvGrpSpPr/>
              <p:nvPr/>
            </p:nvGrpSpPr>
            <p:grpSpPr>
              <a:xfrm>
                <a:off x="3048820" y="4953000"/>
                <a:ext cx="1400396" cy="852488"/>
                <a:chOff x="409" y="2219132"/>
                <a:chExt cx="1782216" cy="906298"/>
              </a:xfrm>
              <a:grpFill/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409" y="2234322"/>
                  <a:ext cx="1782216" cy="89110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8" name="Rectangle 17"/>
                <p:cNvSpPr/>
                <p:nvPr/>
              </p:nvSpPr>
              <p:spPr>
                <a:xfrm>
                  <a:off x="409" y="2219132"/>
                  <a:ext cx="1782216" cy="89110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6830" tIns="36830" rIns="36830" bIns="36830" numCol="1" spcCol="1270" anchor="ctr" anchorCtr="0">
                  <a:noAutofit/>
                </a:bodyPr>
                <a:lstStyle/>
                <a:p>
                  <a:pPr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8" name="Rectangle 37"/>
              <p:cNvSpPr/>
              <p:nvPr/>
            </p:nvSpPr>
            <p:spPr>
              <a:xfrm>
                <a:off x="3141686" y="5115580"/>
                <a:ext cx="1277914" cy="52322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bn-IN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ফার্ণবর্গীয় </a:t>
                </a:r>
                <a:endParaRPr lang="en-GB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891102" y="5424488"/>
              <a:ext cx="1400396" cy="838200"/>
              <a:chOff x="5205302" y="4953000"/>
              <a:chExt cx="1400396" cy="838200"/>
            </a:xfrm>
            <a:solidFill>
              <a:schemeClr val="bg2">
                <a:lumMod val="50000"/>
              </a:schemeClr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grpSp>
            <p:nvGrpSpPr>
              <p:cNvPr id="19" name="Group 18"/>
              <p:cNvGrpSpPr/>
              <p:nvPr/>
            </p:nvGrpSpPr>
            <p:grpSpPr>
              <a:xfrm>
                <a:off x="5205302" y="4953000"/>
                <a:ext cx="1400396" cy="838200"/>
                <a:chOff x="2156891" y="2219132"/>
                <a:chExt cx="1782216" cy="891108"/>
              </a:xfrm>
              <a:grpFill/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2156891" y="2219132"/>
                  <a:ext cx="1782216" cy="89110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1" name="Rectangle 20"/>
                <p:cNvSpPr/>
                <p:nvPr/>
              </p:nvSpPr>
              <p:spPr>
                <a:xfrm>
                  <a:off x="2156891" y="2219132"/>
                  <a:ext cx="1782216" cy="89110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6830" tIns="36830" rIns="36830" bIns="36830" numCol="1" spcCol="1270" anchor="ctr" anchorCtr="0">
                  <a:noAutofit/>
                </a:bodyPr>
                <a:lstStyle/>
                <a:p>
                  <a:pPr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40" name="Rectangle 39"/>
              <p:cNvSpPr/>
              <p:nvPr/>
            </p:nvSpPr>
            <p:spPr>
              <a:xfrm>
                <a:off x="5347495" y="5115580"/>
                <a:ext cx="1116011" cy="52322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bn-IN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নগ্নবীজী </a:t>
                </a:r>
                <a:endParaRPr lang="en-GB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391400" y="5424488"/>
              <a:ext cx="1401215" cy="838200"/>
              <a:chOff x="7361785" y="4953000"/>
              <a:chExt cx="1401215" cy="838200"/>
            </a:xfrm>
            <a:solidFill>
              <a:schemeClr val="bg2">
                <a:lumMod val="50000"/>
              </a:schemeClr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grpSp>
            <p:nvGrpSpPr>
              <p:cNvPr id="22" name="Group 21"/>
              <p:cNvGrpSpPr/>
              <p:nvPr/>
            </p:nvGrpSpPr>
            <p:grpSpPr>
              <a:xfrm>
                <a:off x="7361785" y="4953000"/>
                <a:ext cx="1401215" cy="838200"/>
                <a:chOff x="4313373" y="2219132"/>
                <a:chExt cx="1783258" cy="891108"/>
              </a:xfrm>
              <a:grpFill/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4314415" y="2219132"/>
                  <a:ext cx="1782216" cy="89110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4" name="Rectangle 23"/>
                <p:cNvSpPr/>
                <p:nvPr/>
              </p:nvSpPr>
              <p:spPr>
                <a:xfrm>
                  <a:off x="4313373" y="2219132"/>
                  <a:ext cx="1782216" cy="89110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6830" tIns="36830" rIns="36830" bIns="36830" numCol="1" spcCol="1270" anchor="ctr" anchorCtr="0">
                  <a:noAutofit/>
                </a:bodyPr>
                <a:lstStyle/>
                <a:p>
                  <a:pPr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7391400" y="5105400"/>
                <a:ext cx="1340432" cy="52322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>
                <a:spAutoFit/>
              </a:bodyPr>
              <a:lstStyle/>
              <a:p>
                <a:r>
                  <a:rPr lang="bn-IN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আবৃতবীজী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3366268" y="4572000"/>
              <a:ext cx="4939531" cy="914400"/>
              <a:chOff x="3377475" y="4572000"/>
              <a:chExt cx="5004525" cy="914400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>
                <a:off x="6019800" y="4572000"/>
                <a:ext cx="0" cy="38100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V="1">
                <a:off x="3377475" y="5029200"/>
                <a:ext cx="5004525" cy="14288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8153400" y="5072064"/>
                <a:ext cx="0" cy="38100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3657600" y="5072064"/>
                <a:ext cx="0" cy="38100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5181600" y="5094269"/>
                <a:ext cx="0" cy="38100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6629400" y="5105400"/>
                <a:ext cx="0" cy="38100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6240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66" y="5872218"/>
            <a:ext cx="5943600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সুপার কিংডম-১ (প্রোক্যারিওটা)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1" y="4840070"/>
            <a:ext cx="2186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রাজ্যঃ মনেরা 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75" y="1892339"/>
            <a:ext cx="3321210" cy="3262789"/>
          </a:xfrm>
          <a:prstGeom prst="rect">
            <a:avLst/>
          </a:prstGeom>
          <a:ln>
            <a:noFill/>
          </a:ln>
        </p:spPr>
      </p:pic>
      <p:grpSp>
        <p:nvGrpSpPr>
          <p:cNvPr id="9" name="Group 8"/>
          <p:cNvGrpSpPr/>
          <p:nvPr/>
        </p:nvGrpSpPr>
        <p:grpSpPr>
          <a:xfrm>
            <a:off x="3160847" y="476328"/>
            <a:ext cx="5265271" cy="866901"/>
            <a:chOff x="3276600" y="560289"/>
            <a:chExt cx="4070876" cy="866901"/>
          </a:xfrm>
        </p:grpSpPr>
        <p:sp>
          <p:nvSpPr>
            <p:cNvPr id="6" name="TextBox 5"/>
            <p:cNvSpPr txBox="1"/>
            <p:nvPr/>
          </p:nvSpPr>
          <p:spPr>
            <a:xfrm>
              <a:off x="3429000" y="635211"/>
              <a:ext cx="39184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নিচের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চিত্র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দুই</a:t>
              </a:r>
              <a:r>
                <a:rPr lang="bn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টি </a:t>
              </a:r>
              <a:r>
                <a:rPr lang="en-US" sz="4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লক্ষ</a:t>
              </a:r>
              <a:r>
                <a:rPr lang="bn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্য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ounded Rectangular Callout 7"/>
            <p:cNvSpPr/>
            <p:nvPr/>
          </p:nvSpPr>
          <p:spPr>
            <a:xfrm>
              <a:off x="3276600" y="560289"/>
              <a:ext cx="3581400" cy="866901"/>
            </a:xfrm>
            <a:prstGeom prst="wedgeRoundRectCallout">
              <a:avLst>
                <a:gd name="adj1" fmla="val -22429"/>
                <a:gd name="adj2" fmla="val 97110"/>
                <a:gd name="adj3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5800" y="1900805"/>
            <a:ext cx="4971134" cy="3585596"/>
            <a:chOff x="1223689" y="1859970"/>
            <a:chExt cx="4434140" cy="358559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59"/>
            <a:stretch/>
          </p:blipFill>
          <p:spPr>
            <a:xfrm rot="19191816">
              <a:off x="1223689" y="2161331"/>
              <a:ext cx="4434140" cy="2815281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 rot="19329127">
              <a:off x="3228973" y="1859970"/>
              <a:ext cx="771525" cy="283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19329127">
              <a:off x="3549017" y="2208457"/>
              <a:ext cx="771525" cy="283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19329127">
              <a:off x="4188149" y="3511869"/>
              <a:ext cx="771525" cy="283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19329127">
              <a:off x="2663515" y="5162412"/>
              <a:ext cx="771525" cy="283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427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3311238"/>
            <a:ext cx="1922318" cy="7273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রাজ্য-২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প্রোটিস্টা</a:t>
            </a:r>
          </a:p>
        </p:txBody>
      </p:sp>
      <p:sp>
        <p:nvSpPr>
          <p:cNvPr id="4" name="Rectangle 3"/>
          <p:cNvSpPr/>
          <p:nvPr/>
        </p:nvSpPr>
        <p:spPr>
          <a:xfrm>
            <a:off x="3733801" y="3273118"/>
            <a:ext cx="1776845" cy="727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রাজ্য-৩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ফানজাই </a:t>
            </a:r>
            <a:endParaRPr lang="en-GB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3300827"/>
            <a:ext cx="1828800" cy="6996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রাজ্য-৪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প্লান্টি </a:t>
            </a:r>
            <a:endParaRPr lang="en-GB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3311227"/>
            <a:ext cx="1981200" cy="7273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রাজ্য-৫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অ্যানিমেলিয়া </a:t>
            </a:r>
            <a:endParaRPr lang="en-GB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951546"/>
            <a:ext cx="1719694" cy="1136568"/>
          </a:xfrm>
          <a:prstGeom prst="round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76" y="4900614"/>
            <a:ext cx="1815891" cy="1218979"/>
          </a:xfrm>
          <a:prstGeom prst="round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4" y="4951547"/>
            <a:ext cx="1767322" cy="1168046"/>
          </a:xfrm>
          <a:prstGeom prst="round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743201" y="399872"/>
            <a:ext cx="6310313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সুপার কিংডম-২ (ইউক্যারিওটা) এর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ছবিগুলোর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913838"/>
            <a:ext cx="1676400" cy="1188292"/>
          </a:xfrm>
          <a:prstGeom prst="round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5319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19069 -0.438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28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0.17278 -0.44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39" y="-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0.16653 -0.43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9" y="-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56139 -0.444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69" y="-2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489</Words>
  <Application>Microsoft Office PowerPoint</Application>
  <PresentationFormat>Custom</PresentationFormat>
  <Paragraphs>118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Rahata Alamgir</dc:creator>
  <cp:lastModifiedBy>hp</cp:lastModifiedBy>
  <cp:revision>35</cp:revision>
  <dcterms:created xsi:type="dcterms:W3CDTF">2019-12-20T09:08:44Z</dcterms:created>
  <dcterms:modified xsi:type="dcterms:W3CDTF">2020-02-07T05:29:58Z</dcterms:modified>
</cp:coreProperties>
</file>