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70" r:id="rId4"/>
    <p:sldId id="267" r:id="rId5"/>
    <p:sldId id="268" r:id="rId6"/>
    <p:sldId id="274" r:id="rId7"/>
    <p:sldId id="278" r:id="rId8"/>
    <p:sldId id="276" r:id="rId9"/>
    <p:sldId id="277" r:id="rId10"/>
    <p:sldId id="257" r:id="rId11"/>
    <p:sldId id="258" r:id="rId12"/>
    <p:sldId id="25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DF762-60FC-46AA-8227-1AA9C7992E43}" type="doc">
      <dgm:prSet loTypeId="urn:microsoft.com/office/officeart/2005/8/layout/process1" loCatId="process" qsTypeId="urn:microsoft.com/office/officeart/2005/8/quickstyle/3d5" qsCatId="3D" csTypeId="urn:microsoft.com/office/officeart/2005/8/colors/colorful2" csCatId="colorful" phldr="1"/>
      <dgm:spPr/>
    </dgm:pt>
    <dgm:pt modelId="{E2E3CC13-DB3B-435D-8E14-B980DB4D2A12}">
      <dgm:prSet phldrT="[Text]" custT="1"/>
      <dgm:spPr/>
      <dgm:t>
        <a:bodyPr/>
        <a:lstStyle/>
        <a:p>
          <a:pPr algn="ctr"/>
          <a:r>
            <a:rPr lang="bn-BD" sz="4400" dirty="0" smtClean="0"/>
            <a:t>   </a:t>
          </a:r>
          <a:r>
            <a:rPr lang="bn-BD" sz="4400" dirty="0" smtClean="0">
              <a:latin typeface="NikoshBAN" pitchFamily="2" charset="0"/>
              <a:cs typeface="NikoshBAN" pitchFamily="2" charset="0"/>
            </a:rPr>
            <a:t>বিষয় পরিচিতি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E03F65B6-0F7B-4833-B5C4-ED1D52664D5B}" type="parTrans" cxnId="{B042F8EA-579C-4CD7-9BB3-57656A47925A}">
      <dgm:prSet/>
      <dgm:spPr/>
      <dgm:t>
        <a:bodyPr/>
        <a:lstStyle/>
        <a:p>
          <a:endParaRPr lang="en-US"/>
        </a:p>
      </dgm:t>
    </dgm:pt>
    <dgm:pt modelId="{14BD6E8D-856B-49B4-B999-BE79146BF04D}" type="sibTrans" cxnId="{B042F8EA-579C-4CD7-9BB3-57656A47925A}">
      <dgm:prSet/>
      <dgm:spPr/>
      <dgm:t>
        <a:bodyPr/>
        <a:lstStyle/>
        <a:p>
          <a:endParaRPr lang="en-US"/>
        </a:p>
      </dgm:t>
    </dgm:pt>
    <dgm:pt modelId="{7C74594D-BDF1-4BCE-B512-FCCD05B60EDA}">
      <dgm:prSet phldrT="[Text]" custT="1"/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শ্রেণি 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898FBBA3-E0BB-4343-90CF-E63CFFE78C0C}" type="parTrans" cxnId="{73A97873-7F4A-46A4-A528-DACDFDA9A26C}">
      <dgm:prSet/>
      <dgm:spPr/>
      <dgm:t>
        <a:bodyPr/>
        <a:lstStyle/>
        <a:p>
          <a:endParaRPr lang="en-US"/>
        </a:p>
      </dgm:t>
    </dgm:pt>
    <dgm:pt modelId="{83FB59F7-F9E6-4048-9B2B-605C01C7B3AD}" type="sibTrans" cxnId="{73A97873-7F4A-46A4-A528-DACDFDA9A26C}">
      <dgm:prSet/>
      <dgm:spPr/>
      <dgm:t>
        <a:bodyPr/>
        <a:lstStyle/>
        <a:p>
          <a:endParaRPr lang="en-US"/>
        </a:p>
      </dgm:t>
    </dgm:pt>
    <dgm:pt modelId="{DBCA2D94-F29A-49BD-8902-0D80304B258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গণিত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AE7D091-6152-4B9D-9B39-A2BDC8BD7BF7}" type="parTrans" cxnId="{3E0F618A-58E0-47AD-81D4-1F3F861D2007}">
      <dgm:prSet/>
      <dgm:spPr/>
      <dgm:t>
        <a:bodyPr/>
        <a:lstStyle/>
        <a:p>
          <a:endParaRPr lang="en-US"/>
        </a:p>
      </dgm:t>
    </dgm:pt>
    <dgm:pt modelId="{B051CB09-68AB-4813-BAF5-1BB024673F10}" type="sibTrans" cxnId="{3E0F618A-58E0-47AD-81D4-1F3F861D2007}">
      <dgm:prSet/>
      <dgm:spPr/>
      <dgm:t>
        <a:bodyPr/>
        <a:lstStyle/>
        <a:p>
          <a:endParaRPr lang="en-US"/>
        </a:p>
      </dgm:t>
    </dgm:pt>
    <dgm:pt modelId="{35CC9A0F-2A25-47A3-8648-FC75450D21A4}" type="pres">
      <dgm:prSet presAssocID="{813DF762-60FC-46AA-8227-1AA9C7992E43}" presName="Name0" presStyleCnt="0">
        <dgm:presLayoutVars>
          <dgm:dir/>
          <dgm:resizeHandles val="exact"/>
        </dgm:presLayoutVars>
      </dgm:prSet>
      <dgm:spPr/>
    </dgm:pt>
    <dgm:pt modelId="{A18637A3-A03F-4B72-9BA7-9752F4E8CE37}" type="pres">
      <dgm:prSet presAssocID="{E2E3CC13-DB3B-435D-8E14-B980DB4D2A12}" presName="node" presStyleLbl="node1" presStyleIdx="0" presStyleCnt="3" custLinFactNeighborX="55589" custLinFactNeighborY="-3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483A6-AFBA-4060-A512-C8FA87D347B8}" type="pres">
      <dgm:prSet presAssocID="{14BD6E8D-856B-49B4-B999-BE79146BF04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1A7E7B0-B821-4A1B-A4ED-6A48D594A984}" type="pres">
      <dgm:prSet presAssocID="{14BD6E8D-856B-49B4-B999-BE79146BF04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2FB14D0-02CD-4782-818D-9A8D41E07B82}" type="pres">
      <dgm:prSet presAssocID="{7C74594D-BDF1-4BCE-B512-FCCD05B60EDA}" presName="node" presStyleLbl="node1" presStyleIdx="1" presStyleCnt="3" custLinFactNeighborX="46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1EFAB-C855-4301-BFFB-132EDC19D34E}" type="pres">
      <dgm:prSet presAssocID="{83FB59F7-F9E6-4048-9B2B-605C01C7B3A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3934E25-B7B7-40CD-AC1D-B658ECB1B125}" type="pres">
      <dgm:prSet presAssocID="{83FB59F7-F9E6-4048-9B2B-605C01C7B3A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F0302E0-A2B5-4C92-918E-51232422BE69}" type="pres">
      <dgm:prSet presAssocID="{DBCA2D94-F29A-49BD-8902-0D80304B2582}" presName="node" presStyleLbl="node1" presStyleIdx="2" presStyleCnt="3" custLinFactNeighborX="44186" custLinFactNeighborY="1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EEF9D4-BA4C-4EC7-B853-073D2143A03A}" type="presOf" srcId="{E2E3CC13-DB3B-435D-8E14-B980DB4D2A12}" destId="{A18637A3-A03F-4B72-9BA7-9752F4E8CE37}" srcOrd="0" destOrd="0" presId="urn:microsoft.com/office/officeart/2005/8/layout/process1"/>
    <dgm:cxn modelId="{25CDEAD6-B4C4-453B-9294-2AF619C31AC9}" type="presOf" srcId="{813DF762-60FC-46AA-8227-1AA9C7992E43}" destId="{35CC9A0F-2A25-47A3-8648-FC75450D21A4}" srcOrd="0" destOrd="0" presId="urn:microsoft.com/office/officeart/2005/8/layout/process1"/>
    <dgm:cxn modelId="{CB8D26F6-820A-4465-8C9B-3CC87506E4F4}" type="presOf" srcId="{DBCA2D94-F29A-49BD-8902-0D80304B2582}" destId="{9F0302E0-A2B5-4C92-918E-51232422BE69}" srcOrd="0" destOrd="0" presId="urn:microsoft.com/office/officeart/2005/8/layout/process1"/>
    <dgm:cxn modelId="{B042F8EA-579C-4CD7-9BB3-57656A47925A}" srcId="{813DF762-60FC-46AA-8227-1AA9C7992E43}" destId="{E2E3CC13-DB3B-435D-8E14-B980DB4D2A12}" srcOrd="0" destOrd="0" parTransId="{E03F65B6-0F7B-4833-B5C4-ED1D52664D5B}" sibTransId="{14BD6E8D-856B-49B4-B999-BE79146BF04D}"/>
    <dgm:cxn modelId="{73A97873-7F4A-46A4-A528-DACDFDA9A26C}" srcId="{813DF762-60FC-46AA-8227-1AA9C7992E43}" destId="{7C74594D-BDF1-4BCE-B512-FCCD05B60EDA}" srcOrd="1" destOrd="0" parTransId="{898FBBA3-E0BB-4343-90CF-E63CFFE78C0C}" sibTransId="{83FB59F7-F9E6-4048-9B2B-605C01C7B3AD}"/>
    <dgm:cxn modelId="{E6469E03-C6F8-4C2B-A970-3BBAEDF8393B}" type="presOf" srcId="{83FB59F7-F9E6-4048-9B2B-605C01C7B3AD}" destId="{C3934E25-B7B7-40CD-AC1D-B658ECB1B125}" srcOrd="1" destOrd="0" presId="urn:microsoft.com/office/officeart/2005/8/layout/process1"/>
    <dgm:cxn modelId="{3804819A-A52E-44B1-AA10-984DDBEF02B4}" type="presOf" srcId="{83FB59F7-F9E6-4048-9B2B-605C01C7B3AD}" destId="{52F1EFAB-C855-4301-BFFB-132EDC19D34E}" srcOrd="0" destOrd="0" presId="urn:microsoft.com/office/officeart/2005/8/layout/process1"/>
    <dgm:cxn modelId="{3E0F618A-58E0-47AD-81D4-1F3F861D2007}" srcId="{813DF762-60FC-46AA-8227-1AA9C7992E43}" destId="{DBCA2D94-F29A-49BD-8902-0D80304B2582}" srcOrd="2" destOrd="0" parTransId="{CAE7D091-6152-4B9D-9B39-A2BDC8BD7BF7}" sibTransId="{B051CB09-68AB-4813-BAF5-1BB024673F10}"/>
    <dgm:cxn modelId="{A0F33186-515E-4DC3-A676-A85DC9154CFA}" type="presOf" srcId="{14BD6E8D-856B-49B4-B999-BE79146BF04D}" destId="{41A7E7B0-B821-4A1B-A4ED-6A48D594A984}" srcOrd="1" destOrd="0" presId="urn:microsoft.com/office/officeart/2005/8/layout/process1"/>
    <dgm:cxn modelId="{81B174A1-53CF-4567-B8C5-EF0480184F6C}" type="presOf" srcId="{14BD6E8D-856B-49B4-B999-BE79146BF04D}" destId="{84C483A6-AFBA-4060-A512-C8FA87D347B8}" srcOrd="0" destOrd="0" presId="urn:microsoft.com/office/officeart/2005/8/layout/process1"/>
    <dgm:cxn modelId="{BED83095-BFEC-498B-8837-C66E61EE52FB}" type="presOf" srcId="{7C74594D-BDF1-4BCE-B512-FCCD05B60EDA}" destId="{F2FB14D0-02CD-4782-818D-9A8D41E07B82}" srcOrd="0" destOrd="0" presId="urn:microsoft.com/office/officeart/2005/8/layout/process1"/>
    <dgm:cxn modelId="{645B0590-4716-4071-98C0-8AA452BB4527}" type="presParOf" srcId="{35CC9A0F-2A25-47A3-8648-FC75450D21A4}" destId="{A18637A3-A03F-4B72-9BA7-9752F4E8CE37}" srcOrd="0" destOrd="0" presId="urn:microsoft.com/office/officeart/2005/8/layout/process1"/>
    <dgm:cxn modelId="{974E629B-B9D0-466E-9E6C-6874D1071164}" type="presParOf" srcId="{35CC9A0F-2A25-47A3-8648-FC75450D21A4}" destId="{84C483A6-AFBA-4060-A512-C8FA87D347B8}" srcOrd="1" destOrd="0" presId="urn:microsoft.com/office/officeart/2005/8/layout/process1"/>
    <dgm:cxn modelId="{75DB2456-3CCB-4280-B9BE-8B7702C3D34F}" type="presParOf" srcId="{84C483A6-AFBA-4060-A512-C8FA87D347B8}" destId="{41A7E7B0-B821-4A1B-A4ED-6A48D594A984}" srcOrd="0" destOrd="0" presId="urn:microsoft.com/office/officeart/2005/8/layout/process1"/>
    <dgm:cxn modelId="{11E21917-2C01-4624-88CB-C9F7889B4397}" type="presParOf" srcId="{35CC9A0F-2A25-47A3-8648-FC75450D21A4}" destId="{F2FB14D0-02CD-4782-818D-9A8D41E07B82}" srcOrd="2" destOrd="0" presId="urn:microsoft.com/office/officeart/2005/8/layout/process1"/>
    <dgm:cxn modelId="{5727FD04-705E-43EC-AB4B-C609C719BCCC}" type="presParOf" srcId="{35CC9A0F-2A25-47A3-8648-FC75450D21A4}" destId="{52F1EFAB-C855-4301-BFFB-132EDC19D34E}" srcOrd="3" destOrd="0" presId="urn:microsoft.com/office/officeart/2005/8/layout/process1"/>
    <dgm:cxn modelId="{C40CF001-2F8F-4FEA-A029-A2B0136DDF21}" type="presParOf" srcId="{52F1EFAB-C855-4301-BFFB-132EDC19D34E}" destId="{C3934E25-B7B7-40CD-AC1D-B658ECB1B125}" srcOrd="0" destOrd="0" presId="urn:microsoft.com/office/officeart/2005/8/layout/process1"/>
    <dgm:cxn modelId="{21A04925-9430-4D13-80A5-C37DB43940AA}" type="presParOf" srcId="{35CC9A0F-2A25-47A3-8648-FC75450D21A4}" destId="{9F0302E0-A2B5-4C92-918E-51232422BE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637A3-A03F-4B72-9BA7-9752F4E8CE37}">
      <dsp:nvSpPr>
        <dsp:cNvPr id="0" name=""/>
        <dsp:cNvSpPr/>
      </dsp:nvSpPr>
      <dsp:spPr>
        <a:xfrm>
          <a:off x="505134" y="791680"/>
          <a:ext cx="2238062" cy="17637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/>
            <a:t>   </a:t>
          </a: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বিষয় পরিচিতি 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556793" y="843339"/>
        <a:ext cx="2134744" cy="1660467"/>
      </dsp:txXfrm>
    </dsp:sp>
    <dsp:sp modelId="{84C483A6-AFBA-4060-A512-C8FA87D347B8}">
      <dsp:nvSpPr>
        <dsp:cNvPr id="0" name=""/>
        <dsp:cNvSpPr/>
      </dsp:nvSpPr>
      <dsp:spPr>
        <a:xfrm rot="70690">
          <a:off x="2945638" y="1427646"/>
          <a:ext cx="429362" cy="555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945652" y="1537330"/>
        <a:ext cx="300553" cy="333023"/>
      </dsp:txXfrm>
    </dsp:sp>
    <dsp:sp modelId="{F2FB14D0-02CD-4782-818D-9A8D41E07B82}">
      <dsp:nvSpPr>
        <dsp:cNvPr id="0" name=""/>
        <dsp:cNvSpPr/>
      </dsp:nvSpPr>
      <dsp:spPr>
        <a:xfrm>
          <a:off x="3553143" y="854365"/>
          <a:ext cx="2238062" cy="1763785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শ্রেণি 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604802" y="906024"/>
        <a:ext cx="2134744" cy="1660467"/>
      </dsp:txXfrm>
    </dsp:sp>
    <dsp:sp modelId="{52F1EFAB-C855-4301-BFFB-132EDC19D34E}">
      <dsp:nvSpPr>
        <dsp:cNvPr id="0" name=""/>
        <dsp:cNvSpPr/>
      </dsp:nvSpPr>
      <dsp:spPr>
        <a:xfrm rot="36801">
          <a:off x="5913785" y="1473421"/>
          <a:ext cx="259898" cy="555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913787" y="1584012"/>
        <a:ext cx="181929" cy="333023"/>
      </dsp:txXfrm>
    </dsp:sp>
    <dsp:sp modelId="{9F0302E0-A2B5-4C92-918E-51232422BE69}">
      <dsp:nvSpPr>
        <dsp:cNvPr id="0" name=""/>
        <dsp:cNvSpPr/>
      </dsp:nvSpPr>
      <dsp:spPr>
        <a:xfrm>
          <a:off x="6281552" y="883573"/>
          <a:ext cx="2238062" cy="176378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itchFamily="2" charset="0"/>
              <a:cs typeface="NikoshBAN" pitchFamily="2" charset="0"/>
            </a:rPr>
            <a:t>গণিত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6333211" y="935232"/>
        <a:ext cx="2134744" cy="166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4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81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7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4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8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4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0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48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50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34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8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8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7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6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9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08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7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9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98854" y="0"/>
            <a:ext cx="11936627" cy="6697361"/>
          </a:xfrm>
          <a:prstGeom prst="frame">
            <a:avLst>
              <a:gd name="adj1" fmla="val 4382"/>
            </a:avLst>
          </a:prstGeom>
          <a:solidFill>
            <a:srgbClr val="F43CA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2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0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708BF1-AD8A-4953-9BCA-8E91099EBF5D}" type="datetimeFigureOut">
              <a:rPr lang="en-US" smtClean="0"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F8FDE8-9888-4007-AB69-61A71E10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69DFDD-9CF4-4398-9C96-364A90CA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77" y="2057076"/>
            <a:ext cx="4464733" cy="43665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17A216-EC4B-449F-A301-97F8F77A1C62}"/>
              </a:ext>
            </a:extLst>
          </p:cNvPr>
          <p:cNvSpPr txBox="1"/>
          <p:nvPr/>
        </p:nvSpPr>
        <p:spPr>
          <a:xfrm rot="783654" flipH="1">
            <a:off x="3207434" y="1187449"/>
            <a:ext cx="8721969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8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3" y="468360"/>
            <a:ext cx="953128" cy="760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53" y="5756640"/>
            <a:ext cx="953128" cy="760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3" y="5663640"/>
            <a:ext cx="953128" cy="760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53" y="393150"/>
            <a:ext cx="953128" cy="7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2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9449" y="383297"/>
            <a:ext cx="10773102" cy="6075638"/>
            <a:chOff x="709449" y="383297"/>
            <a:chExt cx="10773102" cy="6075638"/>
          </a:xfrm>
        </p:grpSpPr>
        <p:sp>
          <p:nvSpPr>
            <p:cNvPr id="11" name="Frame 10"/>
            <p:cNvSpPr/>
            <p:nvPr/>
          </p:nvSpPr>
          <p:spPr>
            <a:xfrm>
              <a:off x="709449" y="399065"/>
              <a:ext cx="10773102" cy="6059870"/>
            </a:xfrm>
            <a:prstGeom prst="frame">
              <a:avLst>
                <a:gd name="adj1" fmla="val 36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2869" y="383297"/>
              <a:ext cx="914400" cy="320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15662" y="1074413"/>
            <a:ext cx="8576442" cy="4661034"/>
            <a:chOff x="1815662" y="1074413"/>
            <a:chExt cx="8576442" cy="4661034"/>
          </a:xfrm>
        </p:grpSpPr>
        <p:sp>
          <p:nvSpPr>
            <p:cNvPr id="12" name="Frame 11"/>
            <p:cNvSpPr/>
            <p:nvPr/>
          </p:nvSpPr>
          <p:spPr>
            <a:xfrm>
              <a:off x="1815662" y="1138320"/>
              <a:ext cx="8560676" cy="4581361"/>
            </a:xfrm>
            <a:prstGeom prst="frame">
              <a:avLst>
                <a:gd name="adj1" fmla="val 50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79835" y="1074413"/>
              <a:ext cx="914400" cy="31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88469" y="1138319"/>
              <a:ext cx="914400" cy="257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9799583" y="2330501"/>
              <a:ext cx="914400" cy="270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8418786" y="5479655"/>
              <a:ext cx="914400" cy="255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2296511" y="5479655"/>
              <a:ext cx="914400" cy="255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1506924" y="4482046"/>
              <a:ext cx="914400" cy="296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79835" y="1758454"/>
            <a:ext cx="6453351" cy="3356858"/>
            <a:chOff x="2879834" y="1746614"/>
            <a:chExt cx="6453351" cy="3356858"/>
          </a:xfrm>
        </p:grpSpPr>
        <p:sp>
          <p:nvSpPr>
            <p:cNvPr id="13" name="Frame 12"/>
            <p:cNvSpPr/>
            <p:nvPr/>
          </p:nvSpPr>
          <p:spPr>
            <a:xfrm>
              <a:off x="2879835" y="1770295"/>
              <a:ext cx="6432330" cy="3317410"/>
            </a:xfrm>
            <a:prstGeom prst="frame">
              <a:avLst>
                <a:gd name="adj1" fmla="val 675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1973" y="1746614"/>
              <a:ext cx="914400" cy="29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2144" y="4087556"/>
              <a:ext cx="914400" cy="247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2543848" y="2447519"/>
              <a:ext cx="914400" cy="242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94235" y="4804430"/>
              <a:ext cx="914400" cy="299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03759" y="2313946"/>
            <a:ext cx="3590503" cy="2234439"/>
            <a:chOff x="4303759" y="2313946"/>
            <a:chExt cx="3590503" cy="2234439"/>
          </a:xfrm>
        </p:grpSpPr>
        <p:sp>
          <p:nvSpPr>
            <p:cNvPr id="45" name="Rectangle 44"/>
            <p:cNvSpPr/>
            <p:nvPr/>
          </p:nvSpPr>
          <p:spPr>
            <a:xfrm>
              <a:off x="4311041" y="2437971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79825" y="2329713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7529555" y="2406438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7526935" y="4183677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03759" y="4246737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2289" y="4256971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061489" y="2437973"/>
            <a:ext cx="4069023" cy="1982054"/>
            <a:chOff x="4433846" y="2437974"/>
            <a:chExt cx="3324307" cy="1982054"/>
          </a:xfrm>
        </p:grpSpPr>
        <p:sp>
          <p:nvSpPr>
            <p:cNvPr id="57" name="Left-Right-Up Arrow 56"/>
            <p:cNvSpPr/>
            <p:nvPr/>
          </p:nvSpPr>
          <p:spPr>
            <a:xfrm rot="5400000">
              <a:off x="5104973" y="1766847"/>
              <a:ext cx="1982054" cy="3324307"/>
            </a:xfrm>
            <a:prstGeom prst="leftRightUpArrow">
              <a:avLst>
                <a:gd name="adj1" fmla="val 59545"/>
                <a:gd name="adj2" fmla="val 35683"/>
                <a:gd name="adj3" fmla="val 25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172940" y="3899875"/>
              <a:ext cx="914400" cy="24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416194" y="573878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654213" y="889928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97007" y="4256971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35249" y="1893183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03699" y="2201844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35249" y="3392195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30124" y="4740401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78505" y="1287251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11663" y="4253628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108" y="4262653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569850" y="4844469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76404" y="5013108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90020" y="5695833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52942" y="5664198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8802" y="5668575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51901" y="4239784"/>
            <a:ext cx="397897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240538" y="1951612"/>
            <a:ext cx="397897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57058" y="2003982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804066" y="570017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574298" y="1753622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19159" y="3169051"/>
            <a:ext cx="62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89" y="3041432"/>
            <a:ext cx="704668" cy="7751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62790" y="142932"/>
            <a:ext cx="632246" cy="5319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76" y="614360"/>
            <a:ext cx="537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65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9449" y="383297"/>
            <a:ext cx="10773102" cy="6075638"/>
            <a:chOff x="709449" y="383297"/>
            <a:chExt cx="10773102" cy="6075638"/>
          </a:xfrm>
        </p:grpSpPr>
        <p:sp>
          <p:nvSpPr>
            <p:cNvPr id="3" name="Frame 2"/>
            <p:cNvSpPr/>
            <p:nvPr/>
          </p:nvSpPr>
          <p:spPr>
            <a:xfrm>
              <a:off x="709449" y="399065"/>
              <a:ext cx="10773102" cy="6059870"/>
            </a:xfrm>
            <a:prstGeom prst="frame">
              <a:avLst>
                <a:gd name="adj1" fmla="val 36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02869" y="383297"/>
              <a:ext cx="914400" cy="320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15662" y="1074413"/>
            <a:ext cx="8576442" cy="4661034"/>
            <a:chOff x="1815662" y="1074413"/>
            <a:chExt cx="8576442" cy="4661034"/>
          </a:xfrm>
        </p:grpSpPr>
        <p:sp>
          <p:nvSpPr>
            <p:cNvPr id="6" name="Frame 5"/>
            <p:cNvSpPr/>
            <p:nvPr/>
          </p:nvSpPr>
          <p:spPr>
            <a:xfrm>
              <a:off x="1815662" y="1138320"/>
              <a:ext cx="8560676" cy="4581361"/>
            </a:xfrm>
            <a:prstGeom prst="frame">
              <a:avLst>
                <a:gd name="adj1" fmla="val 50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79835" y="1074413"/>
              <a:ext cx="914400" cy="31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88469" y="1138319"/>
              <a:ext cx="914400" cy="257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9799583" y="2330501"/>
              <a:ext cx="914400" cy="270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8418786" y="5479655"/>
              <a:ext cx="914400" cy="255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2296511" y="5479655"/>
              <a:ext cx="914400" cy="255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1506924" y="4482046"/>
              <a:ext cx="914400" cy="296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79835" y="1758454"/>
            <a:ext cx="6453351" cy="3356858"/>
            <a:chOff x="2879834" y="1746614"/>
            <a:chExt cx="6453351" cy="3356858"/>
          </a:xfrm>
        </p:grpSpPr>
        <p:sp>
          <p:nvSpPr>
            <p:cNvPr id="14" name="Frame 13"/>
            <p:cNvSpPr/>
            <p:nvPr/>
          </p:nvSpPr>
          <p:spPr>
            <a:xfrm>
              <a:off x="2879835" y="1770295"/>
              <a:ext cx="6432330" cy="3317410"/>
            </a:xfrm>
            <a:prstGeom prst="frame">
              <a:avLst>
                <a:gd name="adj1" fmla="val 675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21973" y="1746614"/>
              <a:ext cx="914400" cy="29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752144" y="4087556"/>
              <a:ext cx="914400" cy="247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2543848" y="2447519"/>
              <a:ext cx="914400" cy="242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94235" y="4804430"/>
              <a:ext cx="914400" cy="299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03759" y="2313946"/>
            <a:ext cx="3590503" cy="2234439"/>
            <a:chOff x="4303759" y="2313946"/>
            <a:chExt cx="3590503" cy="2234439"/>
          </a:xfrm>
        </p:grpSpPr>
        <p:sp>
          <p:nvSpPr>
            <p:cNvPr id="20" name="Rectangle 19"/>
            <p:cNvSpPr/>
            <p:nvPr/>
          </p:nvSpPr>
          <p:spPr>
            <a:xfrm>
              <a:off x="4311041" y="2437971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79825" y="2329713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7529555" y="2406438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526935" y="4183677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3759" y="4246737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82289" y="4256971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61489" y="2437973"/>
            <a:ext cx="4069023" cy="1982054"/>
            <a:chOff x="4433846" y="2437974"/>
            <a:chExt cx="3324307" cy="1982054"/>
          </a:xfrm>
        </p:grpSpPr>
        <p:sp>
          <p:nvSpPr>
            <p:cNvPr id="27" name="Left-Right-Up Arrow 26"/>
            <p:cNvSpPr/>
            <p:nvPr/>
          </p:nvSpPr>
          <p:spPr>
            <a:xfrm rot="5400000">
              <a:off x="5104973" y="1766847"/>
              <a:ext cx="1982054" cy="3324307"/>
            </a:xfrm>
            <a:prstGeom prst="leftRightUpArrow">
              <a:avLst>
                <a:gd name="adj1" fmla="val 59545"/>
                <a:gd name="adj2" fmla="val 35683"/>
                <a:gd name="adj3" fmla="val 25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940" y="3899875"/>
              <a:ext cx="914400" cy="24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416194" y="573878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54213" y="889928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97007" y="4256971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35249" y="1893183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0934" y="2269079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35249" y="3392195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30124" y="4740401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8505" y="1287251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11663" y="4253628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55320" y="4262653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20818" y="4996112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76404" y="5013108"/>
            <a:ext cx="275231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90020" y="5695833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52942" y="5664198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18802" y="5668575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51901" y="4239784"/>
            <a:ext cx="397897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40538" y="1951612"/>
            <a:ext cx="397897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57058" y="2003982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04066" y="570017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83027" y="1866386"/>
            <a:ext cx="389154" cy="6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42304" y="3046792"/>
            <a:ext cx="6291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89" y="3041432"/>
            <a:ext cx="704668" cy="775134"/>
          </a:xfrm>
          <a:prstGeom prst="rect">
            <a:avLst/>
          </a:prstGeom>
        </p:spPr>
      </p:pic>
      <p:sp>
        <p:nvSpPr>
          <p:cNvPr id="100" name="Left Arrow 99"/>
          <p:cNvSpPr/>
          <p:nvPr/>
        </p:nvSpPr>
        <p:spPr>
          <a:xfrm>
            <a:off x="4710554" y="717422"/>
            <a:ext cx="4167350" cy="259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Bent-Up Arrow 102"/>
          <p:cNvSpPr/>
          <p:nvPr/>
        </p:nvSpPr>
        <p:spPr>
          <a:xfrm rot="10800000">
            <a:off x="1244496" y="784855"/>
            <a:ext cx="3199748" cy="1616855"/>
          </a:xfrm>
          <a:prstGeom prst="bentUpArrow">
            <a:avLst>
              <a:gd name="adj1" fmla="val 7391"/>
              <a:gd name="adj2" fmla="val 6625"/>
              <a:gd name="adj3" fmla="val 165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Bent-Up Arrow 104"/>
          <p:cNvSpPr/>
          <p:nvPr/>
        </p:nvSpPr>
        <p:spPr>
          <a:xfrm rot="5400000">
            <a:off x="353326" y="3808421"/>
            <a:ext cx="3199748" cy="1309906"/>
          </a:xfrm>
          <a:prstGeom prst="bentUpArrow">
            <a:avLst>
              <a:gd name="adj1" fmla="val 9444"/>
              <a:gd name="adj2" fmla="val 6625"/>
              <a:gd name="adj3" fmla="val 165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Bent-Up Arrow 105"/>
          <p:cNvSpPr/>
          <p:nvPr/>
        </p:nvSpPr>
        <p:spPr>
          <a:xfrm rot="5400000" flipH="1">
            <a:off x="3959422" y="3916615"/>
            <a:ext cx="658907" cy="3175057"/>
          </a:xfrm>
          <a:prstGeom prst="bentUpArrow">
            <a:avLst>
              <a:gd name="adj1" fmla="val 15554"/>
              <a:gd name="adj2" fmla="val 14788"/>
              <a:gd name="adj3" fmla="val 1453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Left Arrow 106"/>
          <p:cNvSpPr/>
          <p:nvPr/>
        </p:nvSpPr>
        <p:spPr>
          <a:xfrm rot="10800000">
            <a:off x="6200466" y="5186528"/>
            <a:ext cx="3443806" cy="22691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Arrow 107"/>
          <p:cNvSpPr/>
          <p:nvPr/>
        </p:nvSpPr>
        <p:spPr>
          <a:xfrm>
            <a:off x="6320339" y="2151896"/>
            <a:ext cx="1977424" cy="228233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Bent-Up Arrow 111"/>
          <p:cNvSpPr/>
          <p:nvPr/>
        </p:nvSpPr>
        <p:spPr>
          <a:xfrm rot="10800000">
            <a:off x="3340491" y="2192318"/>
            <a:ext cx="2640240" cy="2181224"/>
          </a:xfrm>
          <a:prstGeom prst="bentUpArrow">
            <a:avLst>
              <a:gd name="adj1" fmla="val 7391"/>
              <a:gd name="adj2" fmla="val 5988"/>
              <a:gd name="adj3" fmla="val 784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Bent-Up Arrow 112"/>
          <p:cNvSpPr/>
          <p:nvPr/>
        </p:nvSpPr>
        <p:spPr>
          <a:xfrm>
            <a:off x="5799242" y="3496235"/>
            <a:ext cx="813568" cy="1122775"/>
          </a:xfrm>
          <a:prstGeom prst="bentUpArrow">
            <a:avLst>
              <a:gd name="adj1" fmla="val 15186"/>
              <a:gd name="adj2" fmla="val 16003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Arrow 113"/>
          <p:cNvSpPr/>
          <p:nvPr/>
        </p:nvSpPr>
        <p:spPr>
          <a:xfrm rot="10800000">
            <a:off x="3633072" y="4442619"/>
            <a:ext cx="1791980" cy="233262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8364007" y="2403169"/>
            <a:ext cx="1543867" cy="2702440"/>
            <a:chOff x="8364007" y="2403169"/>
            <a:chExt cx="1543867" cy="2702440"/>
          </a:xfrm>
          <a:solidFill>
            <a:srgbClr val="FF0000"/>
          </a:solidFill>
        </p:grpSpPr>
        <p:sp>
          <p:nvSpPr>
            <p:cNvPr id="111" name="Bent-Up Arrow 110"/>
            <p:cNvSpPr/>
            <p:nvPr/>
          </p:nvSpPr>
          <p:spPr>
            <a:xfrm rot="5400000">
              <a:off x="7886822" y="2880354"/>
              <a:ext cx="1770135" cy="815765"/>
            </a:xfrm>
            <a:prstGeom prst="bentUpArrow">
              <a:avLst>
                <a:gd name="adj1" fmla="val 17024"/>
                <a:gd name="adj2" fmla="val 0"/>
                <a:gd name="adj3" fmla="val 1118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Bent-Up Arrow 115"/>
            <p:cNvSpPr/>
            <p:nvPr/>
          </p:nvSpPr>
          <p:spPr>
            <a:xfrm rot="16200000">
              <a:off x="8985826" y="4183561"/>
              <a:ext cx="932307" cy="911789"/>
            </a:xfrm>
            <a:prstGeom prst="bentUpArrow">
              <a:avLst>
                <a:gd name="adj1" fmla="val 17024"/>
                <a:gd name="adj2" fmla="val 0"/>
                <a:gd name="adj3" fmla="val 1118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8662790" y="142932"/>
            <a:ext cx="632246" cy="5319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976" y="614360"/>
            <a:ext cx="537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endPara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45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100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12" grpId="0" animBg="1"/>
      <p:bldP spid="113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5" y="666483"/>
            <a:ext cx="11088710" cy="5525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163060" y="1133341"/>
            <a:ext cx="4028940" cy="110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</a:p>
          <a:p>
            <a:pPr algn="ctr"/>
            <a:r>
              <a:rPr lang="bn-IN" sz="7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7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961" y="1214193"/>
            <a:ext cx="6492240" cy="114300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8517" y="2414118"/>
            <a:ext cx="6365846" cy="2308324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bn-IN" sz="3600" b="1" dirty="0" smtClean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মাকছুম মিয়া                </a:t>
            </a:r>
            <a:endParaRPr lang="bn-BD" sz="3600" b="1" dirty="0">
              <a:ln w="11430"/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3600" b="1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3600" b="1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endParaRPr lang="bn-BD" sz="3600" b="1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3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উজান তাহিরপুর </a:t>
            </a:r>
            <a:r>
              <a:rPr lang="bn-BD" sz="3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কারি</a:t>
            </a:r>
            <a:r>
              <a:rPr lang="bn-BD" sz="3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প্রাথ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মিক</a:t>
            </a:r>
            <a:r>
              <a:rPr lang="bn-BD" sz="3600" b="1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 </a:t>
            </a:r>
          </a:p>
          <a:p>
            <a:pPr algn="r"/>
            <a:r>
              <a:rPr lang="en-US" sz="3600" b="1" dirty="0" err="1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তাহিরপুর</a:t>
            </a:r>
            <a:r>
              <a:rPr lang="en-US" sz="3600" b="1" dirty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b="1" dirty="0" smtClean="0">
                <a:ln w="11430"/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989"/>
            <a:ext cx="5334000" cy="1181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2" y="4989"/>
            <a:ext cx="5638799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78384"/>
            <a:ext cx="5334000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7" y="5678384"/>
            <a:ext cx="5638799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2819400" y="1162050"/>
            <a:ext cx="6629400" cy="440055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030A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7964790"/>
              </p:ext>
            </p:extLst>
          </p:nvPr>
        </p:nvGraphicFramePr>
        <p:xfrm>
          <a:off x="1462586" y="1676401"/>
          <a:ext cx="8519615" cy="347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07248" y="939138"/>
            <a:ext cx="822945" cy="4937844"/>
            <a:chOff x="-4560" y="142"/>
            <a:chExt cx="1097260" cy="65837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2"/>
              <a:ext cx="1085884" cy="6856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" y="862228"/>
              <a:ext cx="1085884" cy="6856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" y="1792558"/>
              <a:ext cx="1085884" cy="6856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" y="2654649"/>
              <a:ext cx="1085884" cy="6856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60" y="3434852"/>
              <a:ext cx="1085884" cy="6856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8" y="4296938"/>
              <a:ext cx="1085884" cy="6856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" y="5049842"/>
              <a:ext cx="1085884" cy="6856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" y="5898276"/>
              <a:ext cx="1085884" cy="68565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9755308" y="995069"/>
            <a:ext cx="822945" cy="4937844"/>
            <a:chOff x="-4560" y="142"/>
            <a:chExt cx="1097260" cy="658379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2"/>
              <a:ext cx="1085884" cy="6856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" y="862228"/>
              <a:ext cx="1085884" cy="68565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" y="1792558"/>
              <a:ext cx="1085884" cy="68565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" y="2654649"/>
              <a:ext cx="1085884" cy="68565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60" y="3434852"/>
              <a:ext cx="1085884" cy="6856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8" y="4296938"/>
              <a:ext cx="1085884" cy="68565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" y="5049842"/>
              <a:ext cx="1085884" cy="68565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" y="5898276"/>
              <a:ext cx="1085884" cy="68565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328169" y="939138"/>
            <a:ext cx="7427139" cy="5018982"/>
            <a:chOff x="1072224" y="109184"/>
            <a:chExt cx="9902852" cy="6691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224" y="6048269"/>
              <a:ext cx="1192361" cy="7528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588" y="5973701"/>
              <a:ext cx="1192361" cy="7528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715" y="116525"/>
              <a:ext cx="1192361" cy="75289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131" y="109184"/>
              <a:ext cx="1192361" cy="752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161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094" y="2429302"/>
            <a:ext cx="10740788" cy="37804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৭.১.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১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১৯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সংখ্যাগুলোর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৭.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.১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১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১৯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লিখতে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471738" y="300038"/>
            <a:ext cx="7429500" cy="19288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3" y="20340"/>
            <a:ext cx="953128" cy="76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054" y="6030175"/>
            <a:ext cx="953128" cy="760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07" y="6091585"/>
            <a:ext cx="953128" cy="760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8D4C81-F8FA-4C56-8CB1-A70CEF7FE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054" y="-90323"/>
            <a:ext cx="953128" cy="7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aque 5"/>
          <p:cNvSpPr/>
          <p:nvPr/>
        </p:nvSpPr>
        <p:spPr>
          <a:xfrm>
            <a:off x="2308044" y="521198"/>
            <a:ext cx="7467600" cy="58674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0348" y="2757375"/>
            <a:ext cx="7222991" cy="139504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720" y="2875001"/>
            <a:ext cx="7042245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704875" y="114477"/>
            <a:ext cx="1378813" cy="6743523"/>
            <a:chOff x="10824910" y="89588"/>
            <a:chExt cx="1378813" cy="67435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910" y="89588"/>
              <a:ext cx="1367090" cy="8632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6633" y="1015712"/>
              <a:ext cx="1367090" cy="8632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4290" y="2012174"/>
              <a:ext cx="1367090" cy="8632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49" y="2980501"/>
              <a:ext cx="1367090" cy="8632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9605" y="3948832"/>
              <a:ext cx="1367090" cy="86322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262" y="4903091"/>
              <a:ext cx="1367090" cy="8632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914" y="5969891"/>
              <a:ext cx="1367090" cy="86322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23621" y="98064"/>
            <a:ext cx="1378813" cy="6743523"/>
            <a:chOff x="10824910" y="89588"/>
            <a:chExt cx="1378813" cy="67435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910" y="89588"/>
              <a:ext cx="1367090" cy="8632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6633" y="1015712"/>
              <a:ext cx="1367090" cy="863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4290" y="2012174"/>
              <a:ext cx="1367090" cy="86322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949" y="2980501"/>
              <a:ext cx="1367090" cy="86322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9605" y="3948832"/>
              <a:ext cx="1367090" cy="86322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262" y="4903091"/>
              <a:ext cx="1367090" cy="86322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914" y="5969891"/>
              <a:ext cx="1367090" cy="86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050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29702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15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47448" y="660807"/>
            <a:ext cx="7651447" cy="155124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3833" y="3429000"/>
            <a:ext cx="8475063" cy="15512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- ১0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0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028 0.01575 0.00625 0.00625 0.01224 0.02778 L 0.01562 0.03959 L 0.01901 0.05163 C 0.01966 0.05695 0.02018 0.0625 0.02122 0.0676 C 0.022 0.07176 0.02383 0.07524 0.02461 0.0794 C 0.02539 0.08403 0.025 0.08889 0.02565 0.09352 C 0.02643 0.09838 0.02812 0.10255 0.02903 0.10741 C 0.02995 0.11181 0.0306 0.11667 0.03125 0.1213 C 0.03359 0.13797 0.03541 0.15811 0.03906 0.175 C 0.0401 0.17963 0.0414 0.18426 0.04245 0.18889 C 0.04284 0.19491 0.04297 0.20093 0.04362 0.20695 C 0.04453 0.21598 0.04739 0.22825 0.04922 0.23681 C 0.04961 0.24144 0.04948 0.24607 0.05026 0.2507 C 0.05104 0.25487 0.05273 0.25857 0.05364 0.2625 C 0.05456 0.26644 0.05521 0.27061 0.05586 0.27454 C 0.05911 0.32524 0.05443 0.27524 0.05924 0.29838 C 0.06107 0.30695 0.06198 0.31575 0.0638 0.32431 C 0.06601 0.33519 0.06901 0.34538 0.07161 0.35602 C 0.07265 0.36065 0.0737 0.36551 0.075 0.37014 C 0.07604 0.37408 0.07747 0.37778 0.07825 0.38195 C 0.07982 0.38982 0.07995 0.39815 0.08164 0.40579 C 0.08333 0.41366 0.08633 0.42014 0.08841 0.42778 C 0.0901 0.43426 0.09114 0.44121 0.09284 0.44769 C 0.09492 0.4551 0.09752 0.46204 0.09961 0.46945 C 0.10117 0.47547 0.10208 0.48195 0.10403 0.4875 C 0.10586 0.4926 0.10846 0.49676 0.11081 0.50139 C 0.11471 0.52454 0.11666 0.5382 0.12304 0.56112 C 0.125 0.56783 0.12708 0.57408 0.12864 0.58102 C 0.13008 0.58681 0.1306 0.59306 0.13203 0.59885 C 0.13359 0.60579 0.13594 0.61204 0.13763 0.61875 C 0.13854 0.62269 0.13893 0.62686 0.13984 0.63079 C 0.14114 0.63565 0.14323 0.63982 0.1444 0.64468 C 0.14583 0.65116 0.14609 0.65834 0.14765 0.66459 C 0.14948 0.67153 0.1526 0.67755 0.15443 0.6845 C 0.15599 0.69005 0.15638 0.69653 0.15781 0.70232 C 0.1612 0.71644 0.16523 0.73033 0.16901 0.74422 C 0.17044 0.74954 0.17252 0.7544 0.17344 0.76019 C 0.17461 0.76667 0.17513 0.77385 0.17682 0.7801 C 0.17851 0.78588 0.18164 0.79028 0.18346 0.79584 C 0.18685 0.80556 0.18893 0.81644 0.19245 0.8257 C 0.19323 0.82778 0.19401 0.82963 0.19466 0.83172 C 0.19557 0.83426 0.19609 0.83727 0.197 0.83959 C 0.19831 0.84329 0.20013 0.84607 0.20143 0.84954 C 0.20273 0.85348 0.20325 0.85811 0.20482 0.86158 C 0.20742 0.8676 0.21094 0.872 0.2138 0.87755 C 0.21471 0.87917 0.21497 0.88172 0.21601 0.88357 C 0.21693 0.88519 0.21823 0.88612 0.2194 0.8875 C 0.22083 0.88936 0.22239 0.89144 0.22383 0.89352 C 0.22734 0.90602 0.22734 0.90649 0.23164 0.91922 C 0.23333 0.92408 0.23541 0.92871 0.23724 0.93334 C 0.23841 0.93843 0.23906 0.94422 0.24062 0.94908 C 0.2414 0.95163 0.24297 0.95301 0.24401 0.9551 C 0.24479 0.95695 0.24557 0.95903 0.24622 0.96112 C 0.24635 0.96158 0.24622 0.9625 0.24622 0.9632 " pathEditMode="relative" ptsTypes="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028 0.01575 0.00625 0.00625 0.01224 0.02778 L 0.01562 0.03959 L 0.01901 0.05163 C 0.01966 0.05695 0.02018 0.0625 0.02122 0.0676 C 0.022 0.07176 0.02383 0.07524 0.02461 0.0794 C 0.02539 0.08403 0.025 0.08889 0.02565 0.09352 C 0.02643 0.09838 0.02812 0.10255 0.02903 0.10741 C 0.02995 0.11181 0.0306 0.11667 0.03125 0.1213 C 0.03359 0.13797 0.03541 0.15811 0.03906 0.175 C 0.0401 0.17963 0.0414 0.18426 0.04245 0.18889 C 0.04284 0.19491 0.04297 0.20093 0.04362 0.20695 C 0.04453 0.21598 0.04739 0.22825 0.04922 0.23681 C 0.04961 0.24144 0.04948 0.24607 0.05026 0.2507 C 0.05104 0.25487 0.05273 0.25857 0.05364 0.2625 C 0.05456 0.26644 0.05521 0.27061 0.05586 0.27454 C 0.05911 0.32524 0.05443 0.27524 0.05924 0.29838 C 0.06107 0.30695 0.06198 0.31575 0.0638 0.32431 C 0.06601 0.33519 0.06901 0.34538 0.07161 0.35602 C 0.07265 0.36065 0.0737 0.36551 0.075 0.37014 C 0.07604 0.37408 0.07747 0.37778 0.07825 0.38195 C 0.07982 0.38982 0.07995 0.39815 0.08164 0.40579 C 0.08333 0.41366 0.08633 0.42014 0.08841 0.42778 C 0.0901 0.43426 0.09114 0.44121 0.09284 0.44769 C 0.09492 0.4551 0.09752 0.46204 0.09961 0.46945 C 0.10117 0.47547 0.10208 0.48195 0.10403 0.4875 C 0.10586 0.4926 0.10846 0.49676 0.11081 0.50139 C 0.11471 0.52454 0.11666 0.5382 0.12304 0.56112 C 0.125 0.56783 0.12708 0.57408 0.12864 0.58102 C 0.13008 0.58681 0.1306 0.59306 0.13203 0.59885 C 0.13359 0.60579 0.13594 0.61204 0.13763 0.61875 C 0.13854 0.62269 0.13893 0.62686 0.13984 0.63079 C 0.14114 0.63565 0.14323 0.63982 0.1444 0.64468 C 0.14583 0.65116 0.14609 0.65834 0.14765 0.66459 C 0.14948 0.67153 0.1526 0.67755 0.15443 0.6845 C 0.15599 0.69005 0.15638 0.69653 0.15781 0.70232 C 0.1612 0.71644 0.16523 0.73033 0.16901 0.74422 C 0.17044 0.74954 0.17252 0.7544 0.17344 0.76019 C 0.17461 0.76667 0.17513 0.77385 0.17682 0.7801 C 0.17851 0.78588 0.18164 0.79028 0.18346 0.79584 C 0.18685 0.80556 0.18893 0.81644 0.19245 0.8257 C 0.19323 0.82778 0.19401 0.82963 0.19466 0.83172 C 0.19557 0.83426 0.19609 0.83727 0.197 0.83959 C 0.19831 0.84329 0.20013 0.84607 0.20143 0.84954 C 0.20273 0.85348 0.20325 0.85811 0.20482 0.86158 C 0.20742 0.8676 0.21094 0.872 0.2138 0.87755 C 0.21471 0.87917 0.21497 0.88172 0.21601 0.88357 C 0.21693 0.88519 0.21823 0.88612 0.2194 0.8875 C 0.22083 0.88936 0.22239 0.89144 0.22383 0.89352 C 0.22734 0.90602 0.22734 0.90649 0.23164 0.91922 C 0.23333 0.92408 0.23541 0.92871 0.23724 0.93334 C 0.23841 0.93843 0.23906 0.94422 0.24062 0.94908 C 0.2414 0.95163 0.24297 0.95301 0.24401 0.9551 C 0.24479 0.95695 0.24557 0.95903 0.24622 0.96112 C 0.24635 0.96158 0.24622 0.9625 0.24622 0.9632 " pathEditMode="relative" ptsTypes="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78368" y="868908"/>
            <a:ext cx="6635261" cy="2344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5002" y="1487218"/>
            <a:ext cx="3666388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8368" y="3650231"/>
            <a:ext cx="6635261" cy="23446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ক্রমের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8" y="4375602"/>
            <a:ext cx="2225233" cy="2255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64" y="4602284"/>
            <a:ext cx="2225233" cy="2255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9" y="377366"/>
            <a:ext cx="1420491" cy="1639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34" y="377366"/>
            <a:ext cx="1420491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9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9449" y="383297"/>
            <a:ext cx="10773102" cy="6075638"/>
            <a:chOff x="709449" y="383297"/>
            <a:chExt cx="10773102" cy="6075638"/>
          </a:xfrm>
        </p:grpSpPr>
        <p:sp>
          <p:nvSpPr>
            <p:cNvPr id="3" name="Frame 2"/>
            <p:cNvSpPr/>
            <p:nvPr/>
          </p:nvSpPr>
          <p:spPr>
            <a:xfrm>
              <a:off x="709449" y="399065"/>
              <a:ext cx="10773102" cy="6059870"/>
            </a:xfrm>
            <a:prstGeom prst="frame">
              <a:avLst>
                <a:gd name="adj1" fmla="val 36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02869" y="383297"/>
              <a:ext cx="914400" cy="3201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15662" y="1074413"/>
            <a:ext cx="8576442" cy="4661034"/>
            <a:chOff x="1815662" y="1074413"/>
            <a:chExt cx="8576442" cy="4661034"/>
          </a:xfrm>
        </p:grpSpPr>
        <p:sp>
          <p:nvSpPr>
            <p:cNvPr id="6" name="Frame 5"/>
            <p:cNvSpPr/>
            <p:nvPr/>
          </p:nvSpPr>
          <p:spPr>
            <a:xfrm>
              <a:off x="1815662" y="1138320"/>
              <a:ext cx="8560676" cy="4581361"/>
            </a:xfrm>
            <a:prstGeom prst="frame">
              <a:avLst>
                <a:gd name="adj1" fmla="val 50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79835" y="1074413"/>
              <a:ext cx="914400" cy="312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88469" y="1138319"/>
              <a:ext cx="914400" cy="257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9799583" y="2330501"/>
              <a:ext cx="914400" cy="270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8418786" y="5479655"/>
              <a:ext cx="914400" cy="255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2296511" y="5479655"/>
              <a:ext cx="914400" cy="255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1506924" y="4482046"/>
              <a:ext cx="914400" cy="296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79835" y="1758454"/>
            <a:ext cx="6453351" cy="3356858"/>
            <a:chOff x="2879834" y="1746614"/>
            <a:chExt cx="6453351" cy="3356858"/>
          </a:xfrm>
        </p:grpSpPr>
        <p:sp>
          <p:nvSpPr>
            <p:cNvPr id="14" name="Frame 13"/>
            <p:cNvSpPr/>
            <p:nvPr/>
          </p:nvSpPr>
          <p:spPr>
            <a:xfrm>
              <a:off x="2879835" y="1770295"/>
              <a:ext cx="6432330" cy="3317410"/>
            </a:xfrm>
            <a:prstGeom prst="frame">
              <a:avLst>
                <a:gd name="adj1" fmla="val 675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21973" y="1746614"/>
              <a:ext cx="914400" cy="299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752144" y="4087556"/>
              <a:ext cx="914400" cy="247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2543848" y="2447519"/>
              <a:ext cx="914400" cy="242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94235" y="4804430"/>
              <a:ext cx="914400" cy="299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03759" y="2313946"/>
            <a:ext cx="3590503" cy="2234439"/>
            <a:chOff x="4303759" y="2313946"/>
            <a:chExt cx="3590503" cy="2234439"/>
          </a:xfrm>
        </p:grpSpPr>
        <p:sp>
          <p:nvSpPr>
            <p:cNvPr id="20" name="Rectangle 19"/>
            <p:cNvSpPr/>
            <p:nvPr/>
          </p:nvSpPr>
          <p:spPr>
            <a:xfrm>
              <a:off x="4311041" y="2437971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79825" y="2329713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7529555" y="2406438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526935" y="4183677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3759" y="4246737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82289" y="4256971"/>
              <a:ext cx="457200" cy="272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33846" y="2437974"/>
            <a:ext cx="3324307" cy="1982054"/>
            <a:chOff x="4433846" y="2437974"/>
            <a:chExt cx="3324307" cy="1982054"/>
          </a:xfrm>
        </p:grpSpPr>
        <p:sp>
          <p:nvSpPr>
            <p:cNvPr id="27" name="Left-Right-Up Arrow 26"/>
            <p:cNvSpPr/>
            <p:nvPr/>
          </p:nvSpPr>
          <p:spPr>
            <a:xfrm rot="5400000">
              <a:off x="5104973" y="1766847"/>
              <a:ext cx="1982054" cy="3324307"/>
            </a:xfrm>
            <a:prstGeom prst="leftRightUpArrow">
              <a:avLst>
                <a:gd name="adj1" fmla="val 59545"/>
                <a:gd name="adj2" fmla="val 35683"/>
                <a:gd name="adj3" fmla="val 2500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940" y="3899875"/>
              <a:ext cx="914400" cy="24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99565" y="-66761"/>
            <a:ext cx="439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1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95</TotalTime>
  <Words>122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NikoshBAN</vt:lpstr>
      <vt:lpstr>Office Theme</vt:lpstr>
      <vt:lpstr>Organic</vt:lpstr>
      <vt:lpstr>Packager Shell Object</vt:lpstr>
      <vt:lpstr>PowerPoint Presentation</vt:lpstr>
      <vt:lpstr>PowerPoint Presentation</vt:lpstr>
      <vt:lpstr>PowerPoint Presentation</vt:lpstr>
      <vt:lpstr> ৭.১.১  ১ থেকে ১৯ পর্যন্ত সংখ্যাগুলোর মধ্যে যেকোন দুইটি সংখ্যা তুলনা করে বড়-ছোট বলতে ও লিখতে পারবে।  ৭.২.১   ১ থেকে ১৯ পর্যন্ত সংখ্যার ক্রমিক ধারণা লাভ করবে এবং ছোট থেকে বড় ও বড় থেকে ছোট মানের সংখ্যাগুলো ক্রমানুসারে সাজাতে ও লিখতে পারবে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UjanTahirpurGPS</cp:lastModifiedBy>
  <cp:revision>23</cp:revision>
  <dcterms:created xsi:type="dcterms:W3CDTF">2017-10-29T17:04:34Z</dcterms:created>
  <dcterms:modified xsi:type="dcterms:W3CDTF">2020-02-07T19:35:52Z</dcterms:modified>
</cp:coreProperties>
</file>