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285" r:id="rId3"/>
    <p:sldId id="286" r:id="rId4"/>
    <p:sldId id="307" r:id="rId5"/>
    <p:sldId id="287" r:id="rId6"/>
    <p:sldId id="289" r:id="rId7"/>
    <p:sldId id="290" r:id="rId8"/>
    <p:sldId id="295" r:id="rId9"/>
    <p:sldId id="291" r:id="rId10"/>
    <p:sldId id="292" r:id="rId11"/>
    <p:sldId id="293" r:id="rId12"/>
    <p:sldId id="306" r:id="rId13"/>
    <p:sldId id="294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8A61-CF70-4EDD-BAF0-BAF314A1586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07841-02BB-4BEC-A99A-3BCFEA8A5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97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997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5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5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38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8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3F0DD106-F1C9-488C-AD58-40DA9ACC0095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958C9C-1580-43F2-8391-9DED62F11C77}"/>
              </a:ext>
            </a:extLst>
          </p:cNvPr>
          <p:cNvSpPr/>
          <p:nvPr/>
        </p:nvSpPr>
        <p:spPr>
          <a:xfrm>
            <a:off x="5068073" y="2477670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D0209B-1799-4C5B-A2A6-AF89AC8C9154}"/>
              </a:ext>
            </a:extLst>
          </p:cNvPr>
          <p:cNvSpPr/>
          <p:nvPr/>
        </p:nvSpPr>
        <p:spPr>
          <a:xfrm>
            <a:off x="4865544" y="2965728"/>
            <a:ext cx="6828503" cy="92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আছ তোমরা?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D41E9D-6715-4B00-82A8-8B53793DD879}"/>
              </a:ext>
            </a:extLst>
          </p:cNvPr>
          <p:cNvSpPr/>
          <p:nvPr/>
        </p:nvSpPr>
        <p:spPr>
          <a:xfrm>
            <a:off x="5270602" y="279352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 ভালো আছ, তাই না?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3FC486-C6E1-4812-AB42-BD12D6D1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9" b="100000" l="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2" y="872197"/>
            <a:ext cx="4131006" cy="4869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C23087-C34C-482E-9FCC-F78B49E8C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83" y="102703"/>
            <a:ext cx="673412" cy="70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85D7CE-2521-4B36-8500-A318537A07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04" y="81848"/>
            <a:ext cx="823194" cy="812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0DDF381-124B-44D0-AE13-357910824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7" y="458"/>
            <a:ext cx="1290006" cy="698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33BB25-4BE3-41CB-A0FA-6266E132F4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5" y="4885412"/>
            <a:ext cx="1132156" cy="1132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7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EEFAF36-9A25-4F94-B96F-B716DFD8ABCE}"/>
              </a:ext>
            </a:extLst>
          </p:cNvPr>
          <p:cNvGrpSpPr/>
          <p:nvPr/>
        </p:nvGrpSpPr>
        <p:grpSpPr>
          <a:xfrm>
            <a:off x="1519610" y="667491"/>
            <a:ext cx="3071887" cy="5503307"/>
            <a:chOff x="1519610" y="667491"/>
            <a:chExt cx="3071887" cy="5503307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xmlns="" id="{7C6EE8FC-9D6A-4CBB-9A2E-9944BB0E10EF}"/>
                </a:ext>
              </a:extLst>
            </p:cNvPr>
            <p:cNvSpPr/>
            <p:nvPr/>
          </p:nvSpPr>
          <p:spPr>
            <a:xfrm>
              <a:off x="1519610" y="667491"/>
              <a:ext cx="3071887" cy="2982053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Sign 8">
              <a:extLst>
                <a:ext uri="{FF2B5EF4-FFF2-40B4-BE49-F238E27FC236}">
                  <a16:creationId xmlns:a16="http://schemas.microsoft.com/office/drawing/2014/main" xmlns="" id="{31D3BBCF-14A8-4B1E-A0B9-5F7A0E45B526}"/>
                </a:ext>
              </a:extLst>
            </p:cNvPr>
            <p:cNvSpPr/>
            <p:nvPr/>
          </p:nvSpPr>
          <p:spPr>
            <a:xfrm rot="5400000">
              <a:off x="1599546" y="4577270"/>
              <a:ext cx="2912012" cy="27504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xmlns="" id="{E6D54131-3FCD-448E-ABE3-90BED507345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F934BF-0D4B-441B-A08D-905D70F4D8E6}"/>
              </a:ext>
            </a:extLst>
          </p:cNvPr>
          <p:cNvSpPr/>
          <p:nvPr/>
        </p:nvSpPr>
        <p:spPr>
          <a:xfrm>
            <a:off x="1765768" y="1298228"/>
            <a:ext cx="2579569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C6BFA9-5C6D-461A-9FB2-B8E4A69C887D}"/>
              </a:ext>
            </a:extLst>
          </p:cNvPr>
          <p:cNvSpPr/>
          <p:nvPr/>
        </p:nvSpPr>
        <p:spPr>
          <a:xfrm>
            <a:off x="4211670" y="29416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 বাস্তব উপকরণ ব্যবহার করে বিভিন্ন জিনিষের মধ্যে লম্বা-খাটো সম্বন্ধে ধারণা দিব।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5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DAD4E628-E935-4FFA-9B78-6121FFB13767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D2B26A-750F-4350-BDFB-189BCF91F2BE}"/>
              </a:ext>
            </a:extLst>
          </p:cNvPr>
          <p:cNvSpPr/>
          <p:nvPr/>
        </p:nvSpPr>
        <p:spPr>
          <a:xfrm>
            <a:off x="-971990" y="211820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EF292F-605D-462D-A162-C833C0CBA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41995"/>
          <a:stretch/>
        </p:blipFill>
        <p:spPr>
          <a:xfrm>
            <a:off x="3859616" y="1277505"/>
            <a:ext cx="4307395" cy="4928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FE6B63-BCE9-4E4C-8D49-9BAA2220377A}"/>
              </a:ext>
            </a:extLst>
          </p:cNvPr>
          <p:cNvSpPr/>
          <p:nvPr/>
        </p:nvSpPr>
        <p:spPr>
          <a:xfrm>
            <a:off x="2442262" y="567048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লম্বা? কে খাটো?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FFC57C-B4E6-45AA-B9FB-7FE04BD74AA4}"/>
              </a:ext>
            </a:extLst>
          </p:cNvPr>
          <p:cNvSpPr/>
          <p:nvPr/>
        </p:nvSpPr>
        <p:spPr>
          <a:xfrm>
            <a:off x="1691165" y="3858447"/>
            <a:ext cx="1112622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A125E2-7870-4700-AB3E-0BF82EE87014}"/>
              </a:ext>
            </a:extLst>
          </p:cNvPr>
          <p:cNvSpPr/>
          <p:nvPr/>
        </p:nvSpPr>
        <p:spPr>
          <a:xfrm>
            <a:off x="7083896" y="3723645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03D7596D-DB55-464D-B58A-AB97A47A11D4}"/>
              </a:ext>
            </a:extLst>
          </p:cNvPr>
          <p:cNvSpPr/>
          <p:nvPr/>
        </p:nvSpPr>
        <p:spPr>
          <a:xfrm rot="19952732">
            <a:off x="2617728" y="3784082"/>
            <a:ext cx="1590256" cy="2043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A93FE94D-0E77-41AA-9C2A-1447448C0959}"/>
              </a:ext>
            </a:extLst>
          </p:cNvPr>
          <p:cNvSpPr/>
          <p:nvPr/>
        </p:nvSpPr>
        <p:spPr>
          <a:xfrm rot="9078548">
            <a:off x="7598779" y="4674079"/>
            <a:ext cx="2575766" cy="1917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8D6CE3-9DFD-41AD-8633-78AC7B29FAD9}"/>
              </a:ext>
            </a:extLst>
          </p:cNvPr>
          <p:cNvSpPr/>
          <p:nvPr/>
        </p:nvSpPr>
        <p:spPr>
          <a:xfrm>
            <a:off x="4229255" y="1799166"/>
            <a:ext cx="2503895" cy="423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20A4F2-6546-445A-99FD-5C844269A236}"/>
              </a:ext>
            </a:extLst>
          </p:cNvPr>
          <p:cNvSpPr/>
          <p:nvPr/>
        </p:nvSpPr>
        <p:spPr>
          <a:xfrm>
            <a:off x="6775676" y="4611998"/>
            <a:ext cx="1053806" cy="15074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9" grpId="1"/>
      <p:bldP spid="10" grpId="0"/>
      <p:bldP spid="7" grpId="0" animBg="1"/>
      <p:bldP spid="7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6FDBB-130B-491B-A941-8DA7D861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6" y="1702191"/>
            <a:ext cx="6157755" cy="4698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8E4CC-32B9-4897-93B1-DD727739147D}"/>
              </a:ext>
            </a:extLst>
          </p:cNvPr>
          <p:cNvSpPr/>
          <p:nvPr/>
        </p:nvSpPr>
        <p:spPr>
          <a:xfrm>
            <a:off x="2259494" y="514056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ঘরটা লম্বা? কোনটা খাটো?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2A5E95-E757-4A39-AE59-B581CE264D04}"/>
              </a:ext>
            </a:extLst>
          </p:cNvPr>
          <p:cNvSpPr/>
          <p:nvPr/>
        </p:nvSpPr>
        <p:spPr>
          <a:xfrm>
            <a:off x="359182" y="2490154"/>
            <a:ext cx="3716215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953D9C-B21D-4ACC-9F72-B95893D26236}"/>
              </a:ext>
            </a:extLst>
          </p:cNvPr>
          <p:cNvSpPr/>
          <p:nvPr/>
        </p:nvSpPr>
        <p:spPr>
          <a:xfrm>
            <a:off x="8721643" y="2741171"/>
            <a:ext cx="3470357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D9D154E2-690C-41CD-B49F-EA2E7F71C932}"/>
              </a:ext>
            </a:extLst>
          </p:cNvPr>
          <p:cNvSpPr/>
          <p:nvPr/>
        </p:nvSpPr>
        <p:spPr>
          <a:xfrm rot="20902429">
            <a:off x="2579956" y="2511988"/>
            <a:ext cx="2626142" cy="1619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A61271D1-7FB8-4CFB-A794-1FE49DE4E258}"/>
              </a:ext>
            </a:extLst>
          </p:cNvPr>
          <p:cNvSpPr/>
          <p:nvPr/>
        </p:nvSpPr>
        <p:spPr>
          <a:xfrm rot="10214225">
            <a:off x="7948261" y="3201674"/>
            <a:ext cx="2055793" cy="22800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5555EF-AD89-4F1F-B83A-2919D32CEADF}"/>
              </a:ext>
            </a:extLst>
          </p:cNvPr>
          <p:cNvSpPr/>
          <p:nvPr/>
        </p:nvSpPr>
        <p:spPr>
          <a:xfrm>
            <a:off x="5195474" y="1603717"/>
            <a:ext cx="1866508" cy="423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7DD847-0474-4175-B08F-E4DAA02A985A}"/>
              </a:ext>
            </a:extLst>
          </p:cNvPr>
          <p:cNvSpPr/>
          <p:nvPr/>
        </p:nvSpPr>
        <p:spPr>
          <a:xfrm>
            <a:off x="6944492" y="2936862"/>
            <a:ext cx="1053806" cy="2915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 animBg="1"/>
      <p:bldP spid="9" grpId="1" animBg="1"/>
      <p:bldP spid="10" grpId="0" animBg="1"/>
      <p:bldP spid="2" grpId="0" animBg="1"/>
      <p:bldP spid="2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9631D075-C0C9-44BA-80CC-AEA9B4F45EE0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00F9B4-449E-4E0E-9127-8D2BBA77A3C4}"/>
              </a:ext>
            </a:extLst>
          </p:cNvPr>
          <p:cNvSpPr/>
          <p:nvPr/>
        </p:nvSpPr>
        <p:spPr>
          <a:xfrm>
            <a:off x="571370" y="501385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গাছটা লম্বা? কোনটা খাটো?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88A9205-020A-4728-8933-195FF072CDAB}"/>
              </a:ext>
            </a:extLst>
          </p:cNvPr>
          <p:cNvGrpSpPr/>
          <p:nvPr/>
        </p:nvGrpSpPr>
        <p:grpSpPr>
          <a:xfrm>
            <a:off x="3759932" y="1157980"/>
            <a:ext cx="4672136" cy="4970167"/>
            <a:chOff x="696086" y="529328"/>
            <a:chExt cx="2647294" cy="3066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7055D6E-4296-4781-89BC-2D5DE3542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1533396" y="529328"/>
              <a:ext cx="1809984" cy="30665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E71CF59-0978-47CE-BA63-C1EB50532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696086" y="1452276"/>
              <a:ext cx="1211481" cy="205256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805D6F-9AF2-4291-84D0-83191F1E17AF}"/>
              </a:ext>
            </a:extLst>
          </p:cNvPr>
          <p:cNvSpPr/>
          <p:nvPr/>
        </p:nvSpPr>
        <p:spPr>
          <a:xfrm>
            <a:off x="9972745" y="3450376"/>
            <a:ext cx="935077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B40E9D-2D87-42C9-99F7-A7665886BC9F}"/>
              </a:ext>
            </a:extLst>
          </p:cNvPr>
          <p:cNvSpPr/>
          <p:nvPr/>
        </p:nvSpPr>
        <p:spPr>
          <a:xfrm>
            <a:off x="1675902" y="4187502"/>
            <a:ext cx="1686664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862DC8D-AAF6-45FA-9E5F-7E8E3B82236E}"/>
              </a:ext>
            </a:extLst>
          </p:cNvPr>
          <p:cNvSpPr/>
          <p:nvPr/>
        </p:nvSpPr>
        <p:spPr>
          <a:xfrm rot="20902429">
            <a:off x="2930897" y="4385562"/>
            <a:ext cx="1146939" cy="134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A92B5269-F091-44B0-A9DE-4896A6759FCD}"/>
              </a:ext>
            </a:extLst>
          </p:cNvPr>
          <p:cNvSpPr/>
          <p:nvPr/>
        </p:nvSpPr>
        <p:spPr>
          <a:xfrm rot="11917471">
            <a:off x="7812559" y="3316574"/>
            <a:ext cx="2389102" cy="1936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5" grpId="0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018DABC6-9D14-402F-9307-4503A704C5B5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FD66AB-3861-4E8F-A4EE-5F52671B0F02}"/>
              </a:ext>
            </a:extLst>
          </p:cNvPr>
          <p:cNvSpPr/>
          <p:nvPr/>
        </p:nvSpPr>
        <p:spPr>
          <a:xfrm>
            <a:off x="1030753" y="699730"/>
            <a:ext cx="3503599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কোনটি বলো-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EA5E0F-563F-439F-89E6-10457BB4B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7"/>
          <a:stretch/>
        </p:blipFill>
        <p:spPr>
          <a:xfrm>
            <a:off x="4534352" y="714693"/>
            <a:ext cx="3163094" cy="55990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E9498B-2364-449B-BA75-96FBA6EC032B}"/>
              </a:ext>
            </a:extLst>
          </p:cNvPr>
          <p:cNvGrpSpPr/>
          <p:nvPr/>
        </p:nvGrpSpPr>
        <p:grpSpPr>
          <a:xfrm>
            <a:off x="6344528" y="1780906"/>
            <a:ext cx="1735414" cy="1361584"/>
            <a:chOff x="6344528" y="1780906"/>
            <a:chExt cx="1735414" cy="136158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22F0302-DA29-4690-9685-C45DA79B1ADD}"/>
                </a:ext>
              </a:extLst>
            </p:cNvPr>
            <p:cNvCxnSpPr>
              <a:cxnSpLocks/>
            </p:cNvCxnSpPr>
            <p:nvPr/>
          </p:nvCxnSpPr>
          <p:spPr>
            <a:xfrm>
              <a:off x="6344528" y="2739074"/>
              <a:ext cx="267287" cy="3376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B0AC50F-AB70-4CF8-AA30-893301A6E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810" y="1780906"/>
              <a:ext cx="1511132" cy="13615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tar: 6 Points 4">
            <a:extLst>
              <a:ext uri="{FF2B5EF4-FFF2-40B4-BE49-F238E27FC236}">
                <a16:creationId xmlns:a16="http://schemas.microsoft.com/office/drawing/2014/main" xmlns="" id="{F0B6E01E-83C6-46DC-AB6A-F92ADB4C13FC}"/>
              </a:ext>
            </a:extLst>
          </p:cNvPr>
          <p:cNvSpPr/>
          <p:nvPr/>
        </p:nvSpPr>
        <p:spPr>
          <a:xfrm>
            <a:off x="8904136" y="43282"/>
            <a:ext cx="2859314" cy="32366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62DAF5-97AB-42EA-99B6-BC1B35557631}"/>
              </a:ext>
            </a:extLst>
          </p:cNvPr>
          <p:cNvSpPr/>
          <p:nvPr/>
        </p:nvSpPr>
        <p:spPr>
          <a:xfrm>
            <a:off x="9340553" y="1317709"/>
            <a:ext cx="198648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DDB50D05-6D7F-44AB-AAD0-55EEAE41A638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2763C2-E6C9-4F44-95D0-28ADEC90023A}"/>
              </a:ext>
            </a:extLst>
          </p:cNvPr>
          <p:cNvSpPr/>
          <p:nvPr/>
        </p:nvSpPr>
        <p:spPr>
          <a:xfrm>
            <a:off x="1416046" y="346721"/>
            <a:ext cx="3503599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কে বলো-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BA30E0-9521-4CDD-B141-627319A9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16476"/>
          <a:stretch/>
        </p:blipFill>
        <p:spPr>
          <a:xfrm>
            <a:off x="4026155" y="1400526"/>
            <a:ext cx="4628654" cy="47276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3826F27-530C-40F2-B120-09C640F2BD57}"/>
              </a:ext>
            </a:extLst>
          </p:cNvPr>
          <p:cNvGrpSpPr/>
          <p:nvPr/>
        </p:nvGrpSpPr>
        <p:grpSpPr>
          <a:xfrm>
            <a:off x="4192171" y="4383731"/>
            <a:ext cx="1735414" cy="1361584"/>
            <a:chOff x="4192171" y="4383731"/>
            <a:chExt cx="1735414" cy="136158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2BEEDE4-BFB4-4591-985D-167CCA1163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2171" y="5341899"/>
              <a:ext cx="267287" cy="3376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26B3B2F-653D-4C2A-8AC1-13116F01B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453" y="4383731"/>
              <a:ext cx="1511132" cy="13615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9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B70E1972-C9A9-43AB-94E2-88C14438A61C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6581EA-C356-4B03-B73A-BB8E444711D1}"/>
              </a:ext>
            </a:extLst>
          </p:cNvPr>
          <p:cNvSpPr/>
          <p:nvPr/>
        </p:nvSpPr>
        <p:spPr>
          <a:xfrm>
            <a:off x="1640792" y="2215210"/>
            <a:ext cx="637572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 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694C61-63DA-488A-AB62-8BF37FB3C2C4}"/>
              </a:ext>
            </a:extLst>
          </p:cNvPr>
          <p:cNvSpPr/>
          <p:nvPr/>
        </p:nvSpPr>
        <p:spPr>
          <a:xfrm>
            <a:off x="1989801" y="2319296"/>
            <a:ext cx="56777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ঠিকমতো বাড়িতে যেও সবাই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1CEE42-DD74-4F31-A065-186625D6DF7E}"/>
              </a:ext>
            </a:extLst>
          </p:cNvPr>
          <p:cNvSpPr/>
          <p:nvPr/>
        </p:nvSpPr>
        <p:spPr>
          <a:xfrm>
            <a:off x="2701094" y="3954962"/>
            <a:ext cx="682421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2430A7-6F34-4A53-BE5F-B34525402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-759461"/>
            <a:ext cx="3607179" cy="5102413"/>
          </a:xfrm>
          <a:prstGeom prst="rect">
            <a:avLst/>
          </a:prstGeom>
        </p:spPr>
      </p:pic>
      <p:pic>
        <p:nvPicPr>
          <p:cNvPr id="8" name="dreamweaver_-_ambient_glider">
            <a:hlinkClick r:id="" action="ppaction://media"/>
            <a:extLst>
              <a:ext uri="{FF2B5EF4-FFF2-40B4-BE49-F238E27FC236}">
                <a16:creationId xmlns:a16="http://schemas.microsoft.com/office/drawing/2014/main" xmlns="" id="{1BC7445C-8A2B-4618-9C93-1C06AB661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023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mute="1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xmlns="" id="{902B8C3A-3ACF-4AA5-B1E1-4CD24184FD4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F40D47-8156-42C3-9B78-0FE802FD6F4F}"/>
              </a:ext>
            </a:extLst>
          </p:cNvPr>
          <p:cNvSpPr/>
          <p:nvPr/>
        </p:nvSpPr>
        <p:spPr>
          <a:xfrm>
            <a:off x="3379304" y="507112"/>
            <a:ext cx="5433391" cy="110226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8A5F7B-084D-4017-9055-E67114EBC2AF}"/>
              </a:ext>
            </a:extLst>
          </p:cNvPr>
          <p:cNvSpPr/>
          <p:nvPr/>
        </p:nvSpPr>
        <p:spPr>
          <a:xfrm>
            <a:off x="1692004" y="2512160"/>
            <a:ext cx="6855648" cy="3013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বিপ্রেশ চন্দ</a:t>
            </a:r>
            <a:endParaRPr lang="bn-IN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ব্রাহ্মণঝুলিয়া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সঃপ্রাঃ বিদ্যালয়</a:t>
            </a:r>
          </a:p>
          <a:p>
            <a:pPr algn="ctr"/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  <a:endParaRPr lang="b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16" y="2512161"/>
            <a:ext cx="2445862" cy="30139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89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969FA812-9F87-472B-8D71-90CA931A0BC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6955F1-D553-4BF0-8870-288F3849DB9B}"/>
              </a:ext>
            </a:extLst>
          </p:cNvPr>
          <p:cNvSpPr/>
          <p:nvPr/>
        </p:nvSpPr>
        <p:spPr>
          <a:xfrm>
            <a:off x="5840898" y="10187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E67D9D-8391-4358-B4E4-7EF431848814}"/>
              </a:ext>
            </a:extLst>
          </p:cNvPr>
          <p:cNvSpPr/>
          <p:nvPr/>
        </p:nvSpPr>
        <p:spPr>
          <a:xfrm>
            <a:off x="6530094" y="3192620"/>
            <a:ext cx="4695371" cy="281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প্রাক-প্রাথমিক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তুলনা করা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লম্বা-খাটো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AC1F1B-5F07-45C5-BE2D-B1C265C2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15" y="1006891"/>
            <a:ext cx="4233685" cy="483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136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3C07317-F63A-497A-9779-278C02232187}"/>
              </a:ext>
            </a:extLst>
          </p:cNvPr>
          <p:cNvSpPr/>
          <p:nvPr/>
        </p:nvSpPr>
        <p:spPr>
          <a:xfrm>
            <a:off x="1054433" y="99128"/>
            <a:ext cx="4122817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02500D04-EA46-47F6-826C-02E5A94E56ED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853D0E-2033-4DEF-915C-28BC2A65A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14" y="923587"/>
            <a:ext cx="8306959" cy="5277587"/>
          </a:xfrm>
          <a:prstGeom prst="rect">
            <a:avLst/>
          </a:prstGeom>
        </p:spPr>
      </p:pic>
      <p:pic>
        <p:nvPicPr>
          <p:cNvPr id="3" name="videoplayback1">
            <a:hlinkClick r:id="" action="ppaction://media"/>
            <a:extLst>
              <a:ext uri="{FF2B5EF4-FFF2-40B4-BE49-F238E27FC236}">
                <a16:creationId xmlns:a16="http://schemas.microsoft.com/office/drawing/2014/main" xmlns="" id="{7E9D10DC-E557-4D8A-A0A2-B42B4B9209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3314" y="1073805"/>
            <a:ext cx="7993387" cy="45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96CDED27-26A1-4321-A7D7-FA6BD3694331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8C1FF1-D7A4-4771-BD3F-DC0C97A967C8}"/>
              </a:ext>
            </a:extLst>
          </p:cNvPr>
          <p:cNvSpPr/>
          <p:nvPr/>
        </p:nvSpPr>
        <p:spPr>
          <a:xfrm>
            <a:off x="1294333" y="583469"/>
            <a:ext cx="4873266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করো-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B6F0A6-CA9C-4956-AB47-7EF5FB959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21388"/>
          <a:stretch/>
        </p:blipFill>
        <p:spPr>
          <a:xfrm>
            <a:off x="4554151" y="1883669"/>
            <a:ext cx="2857500" cy="3381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C5AC35-F1E1-4962-8ADF-C3645A244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" y="2673084"/>
            <a:ext cx="2857500" cy="3381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AA4D0D5-4E47-4BD5-B031-26DFDE1AF706}"/>
              </a:ext>
            </a:extLst>
          </p:cNvPr>
          <p:cNvGrpSpPr/>
          <p:nvPr/>
        </p:nvGrpSpPr>
        <p:grpSpPr>
          <a:xfrm>
            <a:off x="8376207" y="2822573"/>
            <a:ext cx="3492956" cy="3691935"/>
            <a:chOff x="696086" y="529328"/>
            <a:chExt cx="2647294" cy="30665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161A07D-3D32-4159-AC91-699866A65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1533396" y="529328"/>
              <a:ext cx="1809984" cy="30665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80F95B4-0BE0-4E88-A3EC-72E173EF7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696086" y="1452276"/>
              <a:ext cx="1211481" cy="205256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B4A454-F68E-4853-8C1F-3B68C61C5733}"/>
              </a:ext>
            </a:extLst>
          </p:cNvPr>
          <p:cNvGrpSpPr/>
          <p:nvPr/>
        </p:nvGrpSpPr>
        <p:grpSpPr>
          <a:xfrm rot="19992390">
            <a:off x="7371423" y="290583"/>
            <a:ext cx="4684059" cy="2748116"/>
            <a:chOff x="1151827" y="3958706"/>
            <a:chExt cx="4684059" cy="27481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ACACB2F-EA8C-42DD-9D6B-9C10910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827" y="3958706"/>
              <a:ext cx="4684059" cy="24200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4C5DB27-ED70-439C-BBB2-39091265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99" y="4834746"/>
              <a:ext cx="3623373" cy="187207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77BE02-CECB-494E-A2D5-F2E185A79A3E}"/>
              </a:ext>
            </a:extLst>
          </p:cNvPr>
          <p:cNvSpPr/>
          <p:nvPr/>
        </p:nvSpPr>
        <p:spPr>
          <a:xfrm>
            <a:off x="2150719" y="617968"/>
            <a:ext cx="2653346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বুঝেছ?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0ACCAA-6536-4482-8A73-FA8814EA30B2}"/>
              </a:ext>
            </a:extLst>
          </p:cNvPr>
          <p:cNvSpPr/>
          <p:nvPr/>
        </p:nvSpPr>
        <p:spPr>
          <a:xfrm>
            <a:off x="1901798" y="739173"/>
            <a:ext cx="3285633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এবং খাটো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F0F4DCB2-BE20-425A-A236-992D9E64749D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68A43-36F0-4814-BA95-48E4CADA9959}"/>
              </a:ext>
            </a:extLst>
          </p:cNvPr>
          <p:cNvSpPr/>
          <p:nvPr/>
        </p:nvSpPr>
        <p:spPr>
          <a:xfrm>
            <a:off x="2789837" y="2192015"/>
            <a:ext cx="748051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 সবই একই রকমের?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D19A7A-BCE5-4BF3-B3AF-9E062AF58EB1}"/>
              </a:ext>
            </a:extLst>
          </p:cNvPr>
          <p:cNvSpPr/>
          <p:nvPr/>
        </p:nvSpPr>
        <p:spPr>
          <a:xfrm>
            <a:off x="5679667" y="2536074"/>
            <a:ext cx="832664" cy="72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A26D78-2F2B-41FA-8C76-B2B58E00901E}"/>
              </a:ext>
            </a:extLst>
          </p:cNvPr>
          <p:cNvSpPr/>
          <p:nvPr/>
        </p:nvSpPr>
        <p:spPr>
          <a:xfrm>
            <a:off x="2523557" y="2174560"/>
            <a:ext cx="797754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কোন পার্থক্য আছে?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AD5EBD1-46FE-4A77-AC2D-6A7DA522B1EB}"/>
              </a:ext>
            </a:extLst>
          </p:cNvPr>
          <p:cNvSpPr/>
          <p:nvPr/>
        </p:nvSpPr>
        <p:spPr>
          <a:xfrm>
            <a:off x="5640290" y="2590383"/>
            <a:ext cx="782634" cy="6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 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D3A7C2-BE0A-4F61-9B74-98ACDEA9D36A}"/>
              </a:ext>
            </a:extLst>
          </p:cNvPr>
          <p:cNvSpPr/>
          <p:nvPr/>
        </p:nvSpPr>
        <p:spPr>
          <a:xfrm>
            <a:off x="1907915" y="2451168"/>
            <a:ext cx="8865134" cy="86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পার্থক্যকে আমরা আর কী বলতে পারি?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4B73FA-6919-4AE4-9005-C104BA4A41EB}"/>
              </a:ext>
            </a:extLst>
          </p:cNvPr>
          <p:cNvSpPr/>
          <p:nvPr/>
        </p:nvSpPr>
        <p:spPr>
          <a:xfrm>
            <a:off x="4576088" y="2453451"/>
            <a:ext cx="3039822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951E8CB3-2A36-4A6E-A0DA-B48C34FC1564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E14278-A750-457E-952A-44AD60306FAC}"/>
              </a:ext>
            </a:extLst>
          </p:cNvPr>
          <p:cNvSpPr/>
          <p:nvPr/>
        </p:nvSpPr>
        <p:spPr>
          <a:xfrm>
            <a:off x="2161270" y="2484697"/>
            <a:ext cx="7869460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তুলনা করা</a:t>
            </a:r>
          </a:p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(লম্বা-খাটো) সম্পর্কে জানব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39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>
            <a:extLst>
              <a:ext uri="{FF2B5EF4-FFF2-40B4-BE49-F238E27FC236}">
                <a16:creationId xmlns:a16="http://schemas.microsoft.com/office/drawing/2014/main" xmlns="" id="{E99BFACF-5D88-458E-A667-C85488E5AF78}"/>
              </a:ext>
            </a:extLst>
          </p:cNvPr>
          <p:cNvSpPr/>
          <p:nvPr/>
        </p:nvSpPr>
        <p:spPr>
          <a:xfrm>
            <a:off x="9994452" y="-6648"/>
            <a:ext cx="2190979" cy="169854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xmlns="" id="{2346BE70-9C7A-4F44-AD31-D3872C72409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C5F384-C81F-4309-84B3-094315A8E657}"/>
              </a:ext>
            </a:extLst>
          </p:cNvPr>
          <p:cNvSpPr/>
          <p:nvPr/>
        </p:nvSpPr>
        <p:spPr>
          <a:xfrm>
            <a:off x="10461226" y="497815"/>
            <a:ext cx="125743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421AF1-E87A-44EB-A6AA-D91CCACB0780}"/>
              </a:ext>
            </a:extLst>
          </p:cNvPr>
          <p:cNvSpPr/>
          <p:nvPr/>
        </p:nvSpPr>
        <p:spPr>
          <a:xfrm>
            <a:off x="1416601" y="407151"/>
            <a:ext cx="7060732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থেকে লম্বা ও খাটো আলাদাভাবে সাজাও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C4134B2-D790-4B9E-92CC-4EF2E2F9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25049"/>
              </p:ext>
            </p:extLst>
          </p:nvPr>
        </p:nvGraphicFramePr>
        <p:xfrm>
          <a:off x="1340897" y="1931645"/>
          <a:ext cx="6365330" cy="381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xmlns="" val="768501818"/>
                    </a:ext>
                  </a:extLst>
                </a:gridCol>
                <a:gridCol w="3805010">
                  <a:extLst>
                    <a:ext uri="{9D8B030D-6E8A-4147-A177-3AD203B41FA5}">
                      <a16:colId xmlns:a16="http://schemas.microsoft.com/office/drawing/2014/main" xmlns="" val="382119396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endParaRPr kumimoji="0" lang="bn-IN" sz="36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kumimoji="0" lang="bn-IN" sz="36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লম্বা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469149"/>
                  </a:ext>
                </a:extLst>
              </a:tr>
              <a:tr h="1898953">
                <a:tc>
                  <a:txBody>
                    <a:bodyPr/>
                    <a:lstStyle/>
                    <a:p>
                      <a:pPr algn="ctr"/>
                      <a:endParaRPr kumimoji="0" lang="bn-IN" sz="36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kumimoji="0" lang="bn-IN" sz="36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খাটো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27001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763B8E-1036-41A2-9B08-C3983FC79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50" y="1775707"/>
            <a:ext cx="2528316" cy="1503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9A3B3C3-025B-4257-8B97-D3E1B94D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87" y="2409819"/>
            <a:ext cx="1802953" cy="1802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0DCC3D-B6A2-4313-84C2-5D048C9EF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1" y="4058506"/>
            <a:ext cx="1249991" cy="1775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A8C22CE-1F5D-4F0C-9775-88EC6E495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08" y="4861658"/>
            <a:ext cx="1249991" cy="9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44752 0.055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6485 0.223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5833 -0.310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3933 -0.05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FA363298-DE33-4D68-9B99-198487191CF8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58EEB5-BF82-43D7-9108-864E590C69C6}"/>
              </a:ext>
            </a:extLst>
          </p:cNvPr>
          <p:cNvSpPr/>
          <p:nvPr/>
        </p:nvSpPr>
        <p:spPr>
          <a:xfrm>
            <a:off x="2785554" y="377371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NikoshBAN" panose="02000000000000000000" pitchFamily="2" charset="0"/>
              </a:rPr>
              <a:t>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জিনিষের মধ্যে তুলনা করতে পারবে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DDD76ABE-466D-4513-89F1-366F123E1400}"/>
              </a:ext>
            </a:extLst>
          </p:cNvPr>
          <p:cNvSpPr/>
          <p:nvPr/>
        </p:nvSpPr>
        <p:spPr>
          <a:xfrm>
            <a:off x="6096000" y="0"/>
            <a:ext cx="5008098" cy="35731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5F4987-F00D-41CE-9ADA-2E0E3BFC16A1}"/>
              </a:ext>
            </a:extLst>
          </p:cNvPr>
          <p:cNvSpPr/>
          <p:nvPr/>
        </p:nvSpPr>
        <p:spPr>
          <a:xfrm>
            <a:off x="7237015" y="1517877"/>
            <a:ext cx="2726068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34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49494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49494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731</TotalTime>
  <Words>171</Words>
  <Application>Microsoft Office PowerPoint</Application>
  <PresentationFormat>Widescreen</PresentationFormat>
  <Paragraphs>52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Gill Sans MT</vt:lpstr>
      <vt:lpstr>Impact</vt:lpstr>
      <vt:lpstr>NikoshBAN</vt:lpstr>
      <vt:lpstr>SutonnyOMJ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131</cp:revision>
  <dcterms:created xsi:type="dcterms:W3CDTF">2019-01-25T13:45:39Z</dcterms:created>
  <dcterms:modified xsi:type="dcterms:W3CDTF">2020-02-07T18:05:52Z</dcterms:modified>
</cp:coreProperties>
</file>