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8" r:id="rId9"/>
    <p:sldId id="270" r:id="rId10"/>
    <p:sldId id="272" r:id="rId11"/>
    <p:sldId id="273" r:id="rId12"/>
    <p:sldId id="284" r:id="rId13"/>
    <p:sldId id="275" r:id="rId14"/>
    <p:sldId id="281" r:id="rId15"/>
    <p:sldId id="276" r:id="rId16"/>
    <p:sldId id="280" r:id="rId17"/>
    <p:sldId id="279" r:id="rId18"/>
    <p:sldId id="277" r:id="rId19"/>
    <p:sldId id="283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71" d="100"/>
          <a:sy n="71" d="100"/>
        </p:scale>
        <p:origin x="12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D56C1-2EE9-4577-888F-F4C627208A4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979D-0FE6-4DBF-AD26-BCCE9F84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4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31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1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9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9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5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9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5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0F09-6CE6-4556-A22E-BC1DADF63A9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6102-A423-4CD7-A0ED-FF50F6E1B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7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952801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2" y="223749"/>
            <a:ext cx="11848012" cy="65053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" y="-91440"/>
            <a:ext cx="12192000" cy="7158446"/>
            <a:chOff x="2114634" y="787649"/>
            <a:chExt cx="8084033" cy="5145963"/>
          </a:xfrm>
        </p:grpSpPr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957510" y="4230395"/>
            <a:ext cx="5583729" cy="1436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dhu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554" y="638890"/>
            <a:ext cx="4307972" cy="3704510"/>
          </a:xfrm>
          <a:prstGeom prst="rect">
            <a:avLst/>
          </a:prstGeom>
        </p:spPr>
      </p:pic>
      <p:pic>
        <p:nvPicPr>
          <p:cNvPr id="4" name="Picture 3" descr="sh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9478" y="647600"/>
            <a:ext cx="4186939" cy="36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9257" y="4343399"/>
            <a:ext cx="4038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শাড়ী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010" y="4531512"/>
            <a:ext cx="33528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ধুতি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550508" y="5377157"/>
            <a:ext cx="86868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প্রাচিন কালের পোশাক কি কি ছিল?</a:t>
            </a:r>
          </a:p>
        </p:txBody>
      </p:sp>
    </p:spTree>
    <p:extLst>
      <p:ext uri="{BB962C8B-B14F-4D97-AF65-F5344CB8AC3E}">
        <p14:creationId xmlns:p14="http://schemas.microsoft.com/office/powerpoint/2010/main" val="1034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249271" y="183848"/>
            <a:ext cx="7712619" cy="2527626"/>
            <a:chOff x="4534122" y="142302"/>
            <a:chExt cx="7294133" cy="25783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237" y="142302"/>
              <a:ext cx="3606018" cy="25783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122" y="142302"/>
              <a:ext cx="3688115" cy="256917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5" y="242113"/>
            <a:ext cx="4007496" cy="246936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3262" y="5643989"/>
            <a:ext cx="6343185" cy="560933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প্রাচীনকালের মানুষ কি কি কাজ করত?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6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6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563063" y="2717047"/>
            <a:ext cx="1519518" cy="593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9457" y="2710912"/>
            <a:ext cx="2433981" cy="593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তৈরি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182096" y="5644627"/>
            <a:ext cx="5592079" cy="365371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কৃষি,কাপড় তৈরি,ব্যাবসা,ইত্যাদি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3260" y="3329142"/>
            <a:ext cx="11559717" cy="2201503"/>
            <a:chOff x="402173" y="3376843"/>
            <a:chExt cx="11559717" cy="2732580"/>
          </a:xfrm>
        </p:grpSpPr>
        <p:grpSp>
          <p:nvGrpSpPr>
            <p:cNvPr id="21" name="Group 20"/>
            <p:cNvGrpSpPr/>
            <p:nvPr/>
          </p:nvGrpSpPr>
          <p:grpSpPr>
            <a:xfrm>
              <a:off x="402173" y="3376843"/>
              <a:ext cx="11559717" cy="2633069"/>
              <a:chOff x="402173" y="3376843"/>
              <a:chExt cx="11559717" cy="263306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173" y="3376843"/>
                <a:ext cx="5191432" cy="222700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3605" y="3390900"/>
                <a:ext cx="6368285" cy="2619012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6131859" y="5828926"/>
              <a:ext cx="5661212" cy="280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27963" y="3692864"/>
            <a:ext cx="1616337" cy="629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ব্যাবসা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8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" grpId="0"/>
      <p:bldP spid="18" grpId="0"/>
      <p:bldP spid="23" grpId="0"/>
      <p:bldP spid="23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8" y="3367618"/>
            <a:ext cx="4181001" cy="2360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06" y="136848"/>
            <a:ext cx="4349563" cy="2518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8" y="24267"/>
            <a:ext cx="4087016" cy="2639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21" y="3367618"/>
            <a:ext cx="3678331" cy="2357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8" y="198714"/>
            <a:ext cx="3378506" cy="245635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8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8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84" y="3367618"/>
            <a:ext cx="3568449" cy="23573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49416" y="2685780"/>
            <a:ext cx="1484244" cy="560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7564" y="2655068"/>
            <a:ext cx="1484244" cy="560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26849" y="2685779"/>
            <a:ext cx="2872449" cy="560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 খেলা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9492" y="5719968"/>
            <a:ext cx="2872449" cy="560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 খেলা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1310" y="5723952"/>
            <a:ext cx="1989383" cy="560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মল্লযুদ্ধ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8620" y="5783434"/>
            <a:ext cx="2872449" cy="560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কুস্তি খেলা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2976876" y="1321081"/>
            <a:ext cx="5945055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81139"/>
              </p:ext>
            </p:extLst>
          </p:nvPr>
        </p:nvGraphicFramePr>
        <p:xfrm>
          <a:off x="5516563" y="3181350"/>
          <a:ext cx="11604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5" imgW="1160280" imgH="491040" progId="Package">
                  <p:embed/>
                </p:oleObj>
              </mc:Choice>
              <mc:Fallback>
                <p:oleObj name="Packager Shell Object" showAsIcon="1" r:id="rId5" imgW="11602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6563" y="3181350"/>
                        <a:ext cx="11604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03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783" y="240053"/>
            <a:ext cx="11892886" cy="5164703"/>
            <a:chOff x="164824" y="214199"/>
            <a:chExt cx="11926845" cy="50243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24" y="214199"/>
              <a:ext cx="11926845" cy="5024346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135301" y="4293705"/>
              <a:ext cx="2060629" cy="2915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4001647" y="5479299"/>
            <a:ext cx="42871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9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4823" y="636882"/>
            <a:ext cx="6165668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711" y="1990158"/>
            <a:ext cx="9860279" cy="31700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প্রাচিন কালের প্রধান যানবাহন কি ছিল?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প্রাচীনকালের মানুষের পোশাক কি ধরনের ছিল?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4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প্রাচিন কালে কি ধরণের ফসল উৎপন্ন হতো?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bn-BD" sz="4000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দলঃ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প্রাচিন কালের প্রধান দুটো ধর্মের নাম লিখ।      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5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70" y="1641636"/>
            <a:ext cx="10710137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শূণ্যস্থান পূরণ করঃ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(ক) ভাত ছিল বাঙালির............খাদ্য 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(খ) কৃষিকাজই ছিল প্রাচীন ................. মানুষের প্রধান পেশা 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(গ) এসব কাপড় ............... রপ্তানী করা হতো 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(ঘ) ধান আর ...........ছিল প্রধান ফসল 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82880" y="-274320"/>
            <a:ext cx="12374880" cy="713232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582455" y="450540"/>
            <a:ext cx="265436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2300" y="2103301"/>
            <a:ext cx="1019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4964" y="2653506"/>
            <a:ext cx="12374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1965" y="3211297"/>
            <a:ext cx="15374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বিদেশেও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459" y="3746084"/>
            <a:ext cx="8668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03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463" y="2205924"/>
            <a:ext cx="11107079" cy="187743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৪.রচনামূলক প্রশ্নঃ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(ক)  প্রাচিন কালের মানুষের সামাজিক জীবন সম্পর্কে ৫ টি বাক্য লিখ।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(খ)  প্রাচিন কালের অর্থনৈতিক অবস্থা ৫টি বাক্যে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68815" y="630792"/>
            <a:ext cx="265436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22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562BF3-6526-0140-9D91-370659FE0D40}"/>
              </a:ext>
            </a:extLst>
          </p:cNvPr>
          <p:cNvSpPr/>
          <p:nvPr/>
        </p:nvSpPr>
        <p:spPr>
          <a:xfrm>
            <a:off x="3817257" y="607768"/>
            <a:ext cx="4281714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62BF3-6526-0140-9D91-370659FE0D40}"/>
              </a:ext>
            </a:extLst>
          </p:cNvPr>
          <p:cNvSpPr/>
          <p:nvPr/>
        </p:nvSpPr>
        <p:spPr>
          <a:xfrm>
            <a:off x="639346" y="2480658"/>
            <a:ext cx="7134829" cy="707886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প্রাচীনযুগে মানুষের প্রধান পেশা কী ছিল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562BF3-6526-0140-9D91-370659FE0D40}"/>
              </a:ext>
            </a:extLst>
          </p:cNvPr>
          <p:cNvSpPr/>
          <p:nvPr/>
        </p:nvSpPr>
        <p:spPr>
          <a:xfrm>
            <a:off x="503440" y="3332237"/>
            <a:ext cx="11588229" cy="707886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 কোন বন্দর দিয়ে বাংলার বণিকেরা বিদেশের সাথে বানিজ্য করতেন ?</a:t>
            </a:r>
          </a:p>
        </p:txBody>
      </p:sp>
    </p:spTree>
    <p:extLst>
      <p:ext uri="{BB962C8B-B14F-4D97-AF65-F5344CB8AC3E}">
        <p14:creationId xmlns:p14="http://schemas.microsoft.com/office/powerpoint/2010/main" val="1046028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9723B8D-A1BD-AB49-9037-E1BF62313592}"/>
              </a:ext>
            </a:extLst>
          </p:cNvPr>
          <p:cNvSpPr txBox="1"/>
          <p:nvPr/>
        </p:nvSpPr>
        <p:spPr>
          <a:xfrm>
            <a:off x="1047573" y="3005619"/>
            <a:ext cx="950553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তোমার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আশেপাশের মানুষের পেশা ও ধর্ম সম্পর্কে একটি তালিকা করে নিয়ে আসবে । </a:t>
            </a:r>
            <a:endParaRPr lang="bn-BD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4417829" y="937949"/>
            <a:ext cx="3526928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55" y="792809"/>
            <a:ext cx="1864571" cy="15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9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4510" y="1066800"/>
            <a:ext cx="2182091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70" y="3891571"/>
            <a:ext cx="5056909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সাখাওয়াত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spc="225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পাকুড়িয়া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সিংড়া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shakhawathossengps@gmail.com</a:t>
            </a:r>
            <a:endParaRPr lang="bn-BD" sz="2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০১৭২৪-০২৫৬৪১ </a:t>
            </a:r>
            <a:endParaRPr lang="en-US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9" y="219651"/>
            <a:ext cx="3021041" cy="31627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6090060" y="3891571"/>
            <a:ext cx="572786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</a:p>
          <a:p>
            <a:pPr algn="ctr"/>
            <a:r>
              <a:rPr lang="bn-BD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আমাদের ইতিহাস</a:t>
            </a:r>
            <a:endParaRPr lang="en-US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Wave 12"/>
          <p:cNvSpPr/>
          <p:nvPr/>
        </p:nvSpPr>
        <p:spPr>
          <a:xfrm rot="5400000" flipV="1">
            <a:off x="3591569" y="4377541"/>
            <a:ext cx="4334947" cy="229589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01" y="415183"/>
            <a:ext cx="3316667" cy="3013816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04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7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67"/>
            <a:ext cx="12191999" cy="685799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217C2D-4AF1-4547-9A25-833FFEE8244D}"/>
              </a:ext>
            </a:extLst>
          </p:cNvPr>
          <p:cNvSpPr txBox="1"/>
          <p:nvPr/>
        </p:nvSpPr>
        <p:spPr>
          <a:xfrm>
            <a:off x="1784815" y="540226"/>
            <a:ext cx="5025082" cy="46849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551872"/>
              </a:avLst>
            </a:prstTxWarp>
            <a:spAutoFit/>
          </a:bodyPr>
          <a:lstStyle/>
          <a:p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*</a:t>
            </a:r>
            <a:r>
              <a:rPr lang="bn-IN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5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358" y="2770110"/>
            <a:ext cx="10989515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১৫.১.২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প্রাচিন কালের  মানুষের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 ও অর্থনৈতিক জীবন ধারার প্রধান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দিকগুলো উল্লেখ করতে পারবে।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5598" y="1538016"/>
            <a:ext cx="2944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1F497D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20330" y="1643798"/>
            <a:ext cx="727363" cy="725527"/>
            <a:chOff x="3110344" y="950872"/>
            <a:chExt cx="727363" cy="725527"/>
          </a:xfrm>
        </p:grpSpPr>
        <p:sp>
          <p:nvSpPr>
            <p:cNvPr id="5" name="32-Point Star 4"/>
            <p:cNvSpPr/>
            <p:nvPr/>
          </p:nvSpPr>
          <p:spPr>
            <a:xfrm>
              <a:off x="3110344" y="950872"/>
              <a:ext cx="727363" cy="725527"/>
            </a:xfrm>
            <a:prstGeom prst="star3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8-Point Star 5"/>
            <p:cNvSpPr/>
            <p:nvPr/>
          </p:nvSpPr>
          <p:spPr>
            <a:xfrm>
              <a:off x="3304315" y="1145088"/>
              <a:ext cx="304800" cy="332765"/>
            </a:xfrm>
            <a:prstGeom prst="star8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60565" y="-150224"/>
            <a:ext cx="12374880" cy="7132320"/>
            <a:chOff x="2114634" y="787649"/>
            <a:chExt cx="8084033" cy="5145963"/>
          </a:xfrm>
        </p:grpSpPr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67952" y="1668770"/>
            <a:ext cx="727363" cy="725527"/>
            <a:chOff x="3110344" y="950872"/>
            <a:chExt cx="727363" cy="725527"/>
          </a:xfrm>
        </p:grpSpPr>
        <p:sp>
          <p:nvSpPr>
            <p:cNvPr id="19" name="32-Point Star 18"/>
            <p:cNvSpPr/>
            <p:nvPr/>
          </p:nvSpPr>
          <p:spPr>
            <a:xfrm>
              <a:off x="3110344" y="950872"/>
              <a:ext cx="727363" cy="725527"/>
            </a:xfrm>
            <a:prstGeom prst="star3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8-Point Star 19"/>
            <p:cNvSpPr/>
            <p:nvPr/>
          </p:nvSpPr>
          <p:spPr>
            <a:xfrm>
              <a:off x="3304315" y="1145088"/>
              <a:ext cx="304800" cy="332765"/>
            </a:xfrm>
            <a:prstGeom prst="star8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4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806" y="589012"/>
            <a:ext cx="9254837" cy="51112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795561" y="5594252"/>
            <a:ext cx="55548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 ?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7006" y="5623465"/>
            <a:ext cx="6820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জাহাজের ছবি ।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4921" y="5620345"/>
            <a:ext cx="700853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কাজে এটি ব্যবহার করা হতো ?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932" y="5620345"/>
            <a:ext cx="987225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বণিকেরা বাণিজ্যের কাজে এটি ব্যবহার করতেন ।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y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3663" y="803564"/>
            <a:ext cx="4635434" cy="4352925"/>
          </a:xfrm>
          <a:prstGeom prst="rect">
            <a:avLst/>
          </a:prstGeom>
        </p:spPr>
      </p:pic>
      <p:pic>
        <p:nvPicPr>
          <p:cNvPr id="4" name="Picture 3" descr="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8366" y="803564"/>
            <a:ext cx="4721133" cy="435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0941" y="5454529"/>
            <a:ext cx="773011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প্রাচিন বাংলার কথা আমরা আগেই জেনেছি</a:t>
            </a:r>
            <a:r>
              <a:rPr lang="bn-BD" sz="3600" dirty="0" smtClean="0">
                <a:solidFill>
                  <a:srgbClr val="C00000"/>
                </a:solidFill>
              </a:rPr>
              <a:t>।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488936" y="5470655"/>
            <a:ext cx="572794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তখন বাংলা গ্রাম প্রধান ছিল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oygh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509" y="520952"/>
            <a:ext cx="4196892" cy="2514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9509" y="3077092"/>
            <a:ext cx="40386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h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30430"/>
            <a:ext cx="4114800" cy="2514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3035551"/>
            <a:ext cx="39624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ju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3700" y="3872345"/>
            <a:ext cx="4343400" cy="2524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209" y="4777346"/>
            <a:ext cx="2922103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মুচি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6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 rotWithShape="1">
            <a:blip r:embed="rId6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90936" y="4183407"/>
            <a:ext cx="83820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আমরা কোন কোন  পেশাজীবির নাম দেখলাম?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691" y="4204182"/>
            <a:ext cx="768957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কৃষক, জেলে, নাপিত, কামার, কুমার, মুচি ইত্যাদি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76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g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8226" y="556352"/>
            <a:ext cx="3896139" cy="2167256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8350" y="540226"/>
            <a:ext cx="4536153" cy="2183381"/>
          </a:xfrm>
          <a:prstGeom prst="rect">
            <a:avLst/>
          </a:prstGeom>
        </p:spPr>
      </p:pic>
      <p:pic>
        <p:nvPicPr>
          <p:cNvPr id="5" name="Picture 4" descr="mn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0312" y="3382498"/>
            <a:ext cx="4546777" cy="2192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9501" y="2723608"/>
            <a:ext cx="22860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9997" y="2768424"/>
            <a:ext cx="259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গরুর গাড়ী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6063" y="4152504"/>
            <a:ext cx="2133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নৌকা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6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 rotWithShape="1">
            <a:blip r:embed="rId6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32452" y="5598139"/>
            <a:ext cx="91440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যানবাহন গুলো কোন সময়ের 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8943" y="5590964"/>
            <a:ext cx="514174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প্রাচিন আমলের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h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590" y="432484"/>
            <a:ext cx="3086100" cy="2057400"/>
          </a:xfrm>
          <a:prstGeom prst="rect">
            <a:avLst/>
          </a:prstGeom>
        </p:spPr>
      </p:pic>
      <p:pic>
        <p:nvPicPr>
          <p:cNvPr id="4" name="Picture 3" descr="o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683" y="361064"/>
            <a:ext cx="3152775" cy="2133600"/>
          </a:xfrm>
          <a:prstGeom prst="rect">
            <a:avLst/>
          </a:prstGeom>
        </p:spPr>
      </p:pic>
      <p:pic>
        <p:nvPicPr>
          <p:cNvPr id="5" name="Picture 4" descr="s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8670" y="439024"/>
            <a:ext cx="2999968" cy="2057400"/>
          </a:xfrm>
          <a:prstGeom prst="rect">
            <a:avLst/>
          </a:prstGeom>
        </p:spPr>
      </p:pic>
      <p:pic>
        <p:nvPicPr>
          <p:cNvPr id="6" name="Picture 5" descr="eo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33" y="3497767"/>
            <a:ext cx="3854496" cy="2067010"/>
          </a:xfrm>
          <a:prstGeom prst="rect">
            <a:avLst/>
          </a:prstGeom>
        </p:spPr>
      </p:pic>
      <p:pic>
        <p:nvPicPr>
          <p:cNvPr id="7" name="Picture 6" descr="e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8915" y="3497767"/>
            <a:ext cx="3464514" cy="2067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8894" y="2618245"/>
            <a:ext cx="25146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সরিষা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459" y="2618244"/>
            <a:ext cx="269313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4226" y="2605115"/>
            <a:ext cx="22098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পান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7128" y="4256263"/>
            <a:ext cx="1905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9426" y="4109319"/>
            <a:ext cx="28194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5313" y="-130629"/>
            <a:ext cx="12374880" cy="7132320"/>
            <a:chOff x="2114634" y="787649"/>
            <a:chExt cx="8084033" cy="5145963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 rotWithShape="1">
            <a:blip r:embed="rId8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 rotWithShape="1">
            <a:blip r:embed="rId8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940230" y="5616373"/>
            <a:ext cx="91440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কি কি ফসল দেখলাম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7908" y="5574822"/>
            <a:ext cx="640864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ধান, সরিষা,ডাল,পান ও তুলা।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0" grpId="0"/>
      <p:bldP spid="20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g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648" y="623332"/>
            <a:ext cx="4426133" cy="3429000"/>
          </a:xfrm>
          <a:prstGeom prst="rect">
            <a:avLst/>
          </a:prstGeom>
        </p:spPr>
      </p:pic>
      <p:pic>
        <p:nvPicPr>
          <p:cNvPr id="4" name="Picture 3" descr="gu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625" y="623332"/>
            <a:ext cx="4953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756" y="4331603"/>
            <a:ext cx="44196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2581" y="4341819"/>
            <a:ext cx="426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91439" y="-130629"/>
            <a:ext cx="12374880" cy="713232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903717" y="5148071"/>
            <a:ext cx="906908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কোন কোন  ধর্মের লোক দেখলাম?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0301" y="5188942"/>
            <a:ext cx="515588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হিন্দু ও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446</Words>
  <Application>Microsoft Office PowerPoint</Application>
  <PresentationFormat>Widescreen</PresentationFormat>
  <Paragraphs>120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Shakhawat</cp:lastModifiedBy>
  <cp:revision>341</cp:revision>
  <dcterms:created xsi:type="dcterms:W3CDTF">2019-12-26T12:12:55Z</dcterms:created>
  <dcterms:modified xsi:type="dcterms:W3CDTF">2020-02-07T15:20:52Z</dcterms:modified>
</cp:coreProperties>
</file>