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A12B9-5692-4EAB-8BF0-C1C605729B6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08B6-F5DA-46DE-A6DD-7953B9269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2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2E1E136-0374-4D7C-84A5-49590D7200DC}" type="datetime12">
              <a:rPr lang="en-US" smtClean="0"/>
              <a:t>6:49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2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60F80-52E2-4B15-BA9D-58E86C46FB90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3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97B95-C7FF-42EC-A2D4-257E482D073E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2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3F48B-596C-47AA-AD3F-60B7BE663388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4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79C1-ED53-41FB-8B9D-B07B9E24A05B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4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E6-68F0-4629-BBD5-8707242C1FF1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2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09B9D-87CD-4642-A1E3-0FD56A1BDC40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B88D-0829-4B0E-A7CA-3321D3F5BC4C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6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ADF3-3780-46F6-8481-06D02252810C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6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5A3E-36B0-487F-B4C9-ED5C50EDEE91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D901-A1BD-436C-A457-5A1F1A503DCE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7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7812-68AF-4AA0-85F3-5C0CAB9D3674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64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35D7-4A82-43B7-9619-15FF15003735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7363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C6716-FB4A-4AF2-9BC6-351120E3FA4B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09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E45D7-C8B6-4F2F-AD23-D87112FCD920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33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6C59-4AB6-451D-A792-472D90EF554A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59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A8D5-3064-4BC4-9B14-53FC751C9FD5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01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531F-0BC9-4B1B-B922-AC9FE8BEBD23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5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41D5C27-E475-42A6-97B1-FA34E754F46A}" type="datetime12">
              <a:rPr lang="bn-BD" smtClean="0"/>
              <a:t>9/2/2020 9:12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7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54628-4216-46E9-840E-B5DBF67EF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08" y="1371600"/>
            <a:ext cx="8554183" cy="533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F6C88C-CE5D-4200-B3BF-0358A1E7A68B}"/>
              </a:ext>
            </a:extLst>
          </p:cNvPr>
          <p:cNvSpPr/>
          <p:nvPr/>
        </p:nvSpPr>
        <p:spPr>
          <a:xfrm>
            <a:off x="2600149" y="-33248"/>
            <a:ext cx="394370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115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11C1D-B963-47D0-84B8-4D547F5E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2508" y="547891"/>
            <a:ext cx="2057400" cy="365125"/>
          </a:xfrm>
        </p:spPr>
        <p:txBody>
          <a:bodyPr/>
          <a:lstStyle/>
          <a:p>
            <a:fld id="{C62EBC5F-B9B4-49EE-8131-40D916E5EA9A}" type="datetime12">
              <a:rPr lang="bn-BD" smtClean="0"/>
              <a:t>9/2/2020 9:12 PM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1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7118" y="425066"/>
            <a:ext cx="3169763" cy="692498"/>
          </a:xfrm>
          <a:prstGeom prst="rect">
            <a:avLst/>
          </a:prstGeom>
          <a:noFill/>
        </p:spPr>
        <p:txBody>
          <a:bodyPr wrap="none" lIns="68580" tIns="34290" rIns="68580" bIns="34290" numCol="1">
            <a:prstTxWarp prst="textCurveDown">
              <a:avLst/>
            </a:prstTxWarp>
            <a:spAutoFit/>
          </a:bodyPr>
          <a:lstStyle/>
          <a:p>
            <a:pPr algn="ctr"/>
            <a:r>
              <a:rPr lang="bn-IN" sz="405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পরিচিতি </a:t>
            </a:r>
            <a:endParaRPr lang="en-US" sz="405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172" y="4540107"/>
            <a:ext cx="3376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মোঃ আব্দুস সালাম 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(কৃষি) 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ইটাউরী মহিলা আলিম মাদরাসা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বড়লেখা, মৌলভীবাজার।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31852"/>
            <a:ext cx="2281495" cy="19573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333978" y="3962400"/>
            <a:ext cx="22895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ষষ্ঠ শ্রেণি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গণিত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১ম (১.৩) 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৪৫ মি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554AB0-F5B6-4DA5-8A17-351D9F1492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1915440"/>
            <a:ext cx="1647825" cy="154357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B2EDC-E23F-4E60-899D-DBC065AD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0036" y="752439"/>
            <a:ext cx="2057400" cy="365125"/>
          </a:xfrm>
        </p:spPr>
        <p:txBody>
          <a:bodyPr/>
          <a:lstStyle/>
          <a:p>
            <a:fld id="{DEE23AAA-F952-4EBD-8EAD-DEA8C68B2961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28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7612B5-2B50-453D-B735-384C9D481EC1}"/>
              </a:ext>
            </a:extLst>
          </p:cNvPr>
          <p:cNvSpPr txBox="1"/>
          <p:nvPr/>
        </p:nvSpPr>
        <p:spPr>
          <a:xfrm flipH="1">
            <a:off x="3270519" y="1582615"/>
            <a:ext cx="2107810" cy="769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৪০ ও ৫০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A7B785-12B9-4959-B25F-794EBA407D61}"/>
              </a:ext>
            </a:extLst>
          </p:cNvPr>
          <p:cNvSpPr txBox="1"/>
          <p:nvPr/>
        </p:nvSpPr>
        <p:spPr>
          <a:xfrm>
            <a:off x="2857500" y="2624078"/>
            <a:ext cx="342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৫ ০ ( ১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  ৪ ০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০)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০ (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en-US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৪ ০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0F6E8F-B793-473A-A20B-1374C5E22E9B}"/>
              </a:ext>
            </a:extLst>
          </p:cNvPr>
          <p:cNvSpPr txBox="1"/>
          <p:nvPr/>
        </p:nvSpPr>
        <p:spPr>
          <a:xfrm>
            <a:off x="1600200" y="557719"/>
            <a:ext cx="6325771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25F809-EDE8-45FE-8B5B-1617F0B0F947}"/>
              </a:ext>
            </a:extLst>
          </p:cNvPr>
          <p:cNvSpPr txBox="1"/>
          <p:nvPr/>
        </p:nvSpPr>
        <p:spPr>
          <a:xfrm>
            <a:off x="2438400" y="5449669"/>
            <a:ext cx="166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উত্তরঃ ১০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9312A-3458-4E2C-BED5-2002D0417424}"/>
              </a:ext>
            </a:extLst>
          </p:cNvPr>
          <p:cNvSpPr txBox="1"/>
          <p:nvPr/>
        </p:nvSpPr>
        <p:spPr>
          <a:xfrm>
            <a:off x="4267200" y="5410200"/>
            <a:ext cx="27799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DDE722-FEC7-417E-BDBF-FCF2FDE3E65C}"/>
              </a:ext>
            </a:extLst>
          </p:cNvPr>
          <p:cNvSpPr txBox="1"/>
          <p:nvPr/>
        </p:nvSpPr>
        <p:spPr>
          <a:xfrm>
            <a:off x="67260" y="3592772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এখানে, কী করা হয়েছে?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4EA43EE-D686-4F4C-B44F-031EDCBD2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924C-2F97-4462-9E63-72358C14BD69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32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757044"/>
            <a:ext cx="4953000" cy="1300356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8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80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26510" y="2966694"/>
            <a:ext cx="4376839" cy="2192908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bn-IN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FF6ED3-B0A0-46AA-9D10-ECFDD2328A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1224659"/>
            <a:ext cx="2057400" cy="365125"/>
          </a:xfrm>
        </p:spPr>
        <p:txBody>
          <a:bodyPr/>
          <a:lstStyle/>
          <a:p>
            <a:fld id="{4BA3D08B-B79F-490F-A71A-302DD991D042}" type="datetime12">
              <a:rPr lang="bn-BD" smtClean="0"/>
              <a:t>9/2/2020 9:12 PM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14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6"/>
          <p:cNvSpPr txBox="1">
            <a:spLocks/>
          </p:cNvSpPr>
          <p:nvPr/>
        </p:nvSpPr>
        <p:spPr>
          <a:xfrm>
            <a:off x="1236345" y="598186"/>
            <a:ext cx="5965361" cy="1251620"/>
          </a:xfrm>
          <a:prstGeom prst="rect">
            <a:avLst/>
          </a:prstGeom>
        </p:spPr>
        <p:txBody>
          <a:bodyPr numCol="1">
            <a:prstTxWarp prst="textCascadeUp">
              <a:avLst>
                <a:gd name="adj" fmla="val 50679"/>
              </a:avLst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bn-BD" sz="4950" u="sng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950" u="sng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4950" u="sng" dirty="0">
                <a:ln w="0"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sz="4950" u="sng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4950" u="sng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495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BD" sz="4950" u="sng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en-US" sz="4950" u="sng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1FB49-0247-40AE-AEE9-78D26EA9F927}"/>
              </a:ext>
            </a:extLst>
          </p:cNvPr>
          <p:cNvSpPr/>
          <p:nvPr/>
        </p:nvSpPr>
        <p:spPr>
          <a:xfrm>
            <a:off x="463280" y="4349868"/>
            <a:ext cx="8042587" cy="547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en-US" sz="31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গুণনীয়কের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নির্ণয় </a:t>
            </a:r>
            <a:r>
              <a:rPr lang="bn-BD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 ।  </a:t>
            </a:r>
            <a:endParaRPr lang="en-US" sz="32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C34077-7C93-4295-8DD0-71E64F1C6203}"/>
              </a:ext>
            </a:extLst>
          </p:cNvPr>
          <p:cNvSpPr/>
          <p:nvPr/>
        </p:nvSpPr>
        <p:spPr>
          <a:xfrm>
            <a:off x="479692" y="5071601"/>
            <a:ext cx="7266734" cy="547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ভাগ প্রক্রিয়ার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নির্ণয় </a:t>
            </a:r>
            <a:r>
              <a:rPr lang="bn-BD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 ।  </a:t>
            </a:r>
            <a:endParaRPr lang="en-US" sz="32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34B6EC-64A5-475E-A300-9D19CB06E9CC}"/>
              </a:ext>
            </a:extLst>
          </p:cNvPr>
          <p:cNvSpPr/>
          <p:nvPr/>
        </p:nvSpPr>
        <p:spPr>
          <a:xfrm>
            <a:off x="463280" y="3628038"/>
            <a:ext cx="5182829" cy="547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পারবে। </a:t>
            </a:r>
            <a:r>
              <a:rPr lang="bn-BD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B69C97-6BC0-4D65-BA65-FE4770B70B42}"/>
              </a:ext>
            </a:extLst>
          </p:cNvPr>
          <p:cNvSpPr/>
          <p:nvPr/>
        </p:nvSpPr>
        <p:spPr>
          <a:xfrm>
            <a:off x="1301268" y="2514600"/>
            <a:ext cx="3956532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A4D689D-4C48-4E3C-9043-270413BE71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9400" y="1253797"/>
            <a:ext cx="2057400" cy="365125"/>
          </a:xfrm>
        </p:spPr>
        <p:txBody>
          <a:bodyPr/>
          <a:lstStyle/>
          <a:p>
            <a:fld id="{E481A802-C505-44C7-98C0-1EB98928E9CB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4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  <p:sndAc>
          <p:stSnd>
            <p:snd r:embed="rId3" name="coin.wav"/>
          </p:stSnd>
        </p:sndAc>
      </p:transition>
    </mc:Choice>
    <mc:Fallback>
      <p:transition spd="slow">
        <p:fade/>
        <p:sndAc>
          <p:stSnd>
            <p:snd r:embed="rId3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223D06-E8C3-4B38-8294-38A3B69F2BFA}"/>
              </a:ext>
            </a:extLst>
          </p:cNvPr>
          <p:cNvSpPr txBox="1"/>
          <p:nvPr/>
        </p:nvSpPr>
        <p:spPr>
          <a:xfrm>
            <a:off x="2664729" y="441971"/>
            <a:ext cx="1667444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23A33B-A3CC-4104-BE86-F7C598442F31}"/>
                  </a:ext>
                </a:extLst>
              </p:cNvPr>
              <p:cNvSpPr txBox="1"/>
              <p:nvPr/>
            </p:nvSpPr>
            <p:spPr>
              <a:xfrm>
                <a:off x="1142999" y="1901000"/>
                <a:ext cx="228081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8= 2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23A33B-A3CC-4104-BE86-F7C598442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999" y="1901000"/>
                <a:ext cx="2280817" cy="584775"/>
              </a:xfrm>
              <a:prstGeom prst="rect">
                <a:avLst/>
              </a:prstGeom>
              <a:blipFill>
                <a:blip r:embed="rId2"/>
                <a:stretch>
                  <a:fillRect l="-6667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DB1F73-E992-448E-BCA4-81F1EC761FFC}"/>
                  </a:ext>
                </a:extLst>
              </p:cNvPr>
              <p:cNvSpPr txBox="1"/>
              <p:nvPr/>
            </p:nvSpPr>
            <p:spPr>
              <a:xfrm>
                <a:off x="1157425" y="2677551"/>
                <a:ext cx="30146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১৬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2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DB1F73-E992-448E-BCA4-81F1EC761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5" y="2677551"/>
                <a:ext cx="3014608" cy="584775"/>
              </a:xfrm>
              <a:prstGeom prst="rect">
                <a:avLst/>
              </a:prstGeom>
              <a:blipFill>
                <a:blip r:embed="rId3"/>
                <a:stretch>
                  <a:fillRect l="-5263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268ADB-A204-44B1-BEC8-591DBC5FB96B}"/>
                  </a:ext>
                </a:extLst>
              </p:cNvPr>
              <p:cNvSpPr txBox="1"/>
              <p:nvPr/>
            </p:nvSpPr>
            <p:spPr>
              <a:xfrm>
                <a:off x="1163287" y="3429000"/>
                <a:ext cx="30290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২৪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2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bn-I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268ADB-A204-44B1-BEC8-591DBC5FB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287" y="3429000"/>
                <a:ext cx="3029034" cy="584775"/>
              </a:xfrm>
              <a:prstGeom prst="rect">
                <a:avLst/>
              </a:prstGeom>
              <a:blipFill>
                <a:blip r:embed="rId4"/>
                <a:stretch>
                  <a:fillRect l="-5231" t="-12632" b="-3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02AA95-6BDA-4E6C-ABE6-321FD72490E5}"/>
                  </a:ext>
                </a:extLst>
              </p:cNvPr>
              <p:cNvSpPr txBox="1"/>
              <p:nvPr/>
            </p:nvSpPr>
            <p:spPr>
              <a:xfrm>
                <a:off x="993239" y="4180449"/>
                <a:ext cx="587795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সুতরাং নির্ণেয় গ.সা.গু.  =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৮  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02AA95-6BDA-4E6C-ABE6-321FD7249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239" y="4180449"/>
                <a:ext cx="5877956" cy="584775"/>
              </a:xfrm>
              <a:prstGeom prst="rect">
                <a:avLst/>
              </a:prstGeom>
              <a:blipFill>
                <a:blip r:embed="rId5"/>
                <a:stretch>
                  <a:fillRect l="-2697" t="-12500" r="-166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DB74191-F5BB-4D85-A96D-522A3D0743AC}"/>
              </a:ext>
            </a:extLst>
          </p:cNvPr>
          <p:cNvSpPr txBox="1"/>
          <p:nvPr/>
        </p:nvSpPr>
        <p:spPr>
          <a:xfrm>
            <a:off x="381000" y="4913293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ততোধিক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.স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.গ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ৌ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89DC5EE-403F-4B55-8147-D405070894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0" y="854075"/>
            <a:ext cx="2057400" cy="365125"/>
          </a:xfrm>
        </p:spPr>
        <p:txBody>
          <a:bodyPr/>
          <a:lstStyle/>
          <a:p>
            <a:fld id="{9EF08C23-3EEA-4830-B647-BC83A0173B1F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319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CB3169-832D-47D8-9B19-E6072EC6A835}"/>
              </a:ext>
            </a:extLst>
          </p:cNvPr>
          <p:cNvSpPr txBox="1"/>
          <p:nvPr/>
        </p:nvSpPr>
        <p:spPr>
          <a:xfrm>
            <a:off x="3124200" y="838200"/>
            <a:ext cx="2228495" cy="76944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70A5F5-BD93-4A66-B762-D22AE4A20786}"/>
              </a:ext>
            </a:extLst>
          </p:cNvPr>
          <p:cNvSpPr txBox="1"/>
          <p:nvPr/>
        </p:nvSpPr>
        <p:spPr>
          <a:xfrm>
            <a:off x="1805730" y="2659559"/>
            <a:ext cx="4865434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গ.সা.গু এর পূর্ণরূপ কী? 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93155-0CC8-411F-9359-2EA67B3197E1}"/>
              </a:ext>
            </a:extLst>
          </p:cNvPr>
          <p:cNvSpPr txBox="1"/>
          <p:nvPr/>
        </p:nvSpPr>
        <p:spPr>
          <a:xfrm>
            <a:off x="2020660" y="4267200"/>
            <a:ext cx="5102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গরিষ্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াধারণ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গূণ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ক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84778-85FB-4191-B9DD-83E74B051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000" y="1425078"/>
            <a:ext cx="2057400" cy="365125"/>
          </a:xfrm>
        </p:spPr>
        <p:txBody>
          <a:bodyPr/>
          <a:lstStyle/>
          <a:p>
            <a:fld id="{ED762E68-2504-457F-A9BF-A6D9657FAAC9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62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A8B47F-57D7-4DA7-AB71-F907DB08821F}"/>
              </a:ext>
            </a:extLst>
          </p:cNvPr>
          <p:cNvSpPr txBox="1"/>
          <p:nvPr/>
        </p:nvSpPr>
        <p:spPr>
          <a:xfrm>
            <a:off x="2514600" y="381000"/>
            <a:ext cx="4727576" cy="58477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টির দিকে লক্ষ্য করি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CE9C0-7175-4F8A-BC0D-99A537B3B975}"/>
              </a:ext>
            </a:extLst>
          </p:cNvPr>
          <p:cNvSpPr txBox="1"/>
          <p:nvPr/>
        </p:nvSpPr>
        <p:spPr>
          <a:xfrm>
            <a:off x="2717912" y="1292333"/>
            <a:ext cx="3004349" cy="769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১০,   ১৫,   ২০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3AD65-C807-4077-AB62-814E9C303F35}"/>
              </a:ext>
            </a:extLst>
          </p:cNvPr>
          <p:cNvSpPr txBox="1"/>
          <p:nvPr/>
        </p:nvSpPr>
        <p:spPr>
          <a:xfrm>
            <a:off x="990601" y="2971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E053C77-EAAE-4381-BBD0-6F5CA4078729}"/>
              </a:ext>
            </a:extLst>
          </p:cNvPr>
          <p:cNvCxnSpPr/>
          <p:nvPr/>
        </p:nvCxnSpPr>
        <p:spPr>
          <a:xfrm>
            <a:off x="990601" y="3005405"/>
            <a:ext cx="0" cy="646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14DB59-75C5-4E9E-A351-DF3FFA778639}"/>
              </a:ext>
            </a:extLst>
          </p:cNvPr>
          <p:cNvCxnSpPr>
            <a:cxnSpLocks/>
          </p:cNvCxnSpPr>
          <p:nvPr/>
        </p:nvCxnSpPr>
        <p:spPr>
          <a:xfrm>
            <a:off x="990601" y="3613439"/>
            <a:ext cx="76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0D014A-5220-40B1-8D94-DD38554903BE}"/>
              </a:ext>
            </a:extLst>
          </p:cNvPr>
          <p:cNvCxnSpPr/>
          <p:nvPr/>
        </p:nvCxnSpPr>
        <p:spPr>
          <a:xfrm>
            <a:off x="3270647" y="2895600"/>
            <a:ext cx="0" cy="646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1841DA9-D2DE-4E96-9DF9-C9BD84A7E6F2}"/>
              </a:ext>
            </a:extLst>
          </p:cNvPr>
          <p:cNvCxnSpPr/>
          <p:nvPr/>
        </p:nvCxnSpPr>
        <p:spPr>
          <a:xfrm>
            <a:off x="5486400" y="2895600"/>
            <a:ext cx="0" cy="646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F9AEEA2-B0CD-47FB-AD12-E42D0A5F918E}"/>
              </a:ext>
            </a:extLst>
          </p:cNvPr>
          <p:cNvCxnSpPr>
            <a:cxnSpLocks/>
          </p:cNvCxnSpPr>
          <p:nvPr/>
        </p:nvCxnSpPr>
        <p:spPr>
          <a:xfrm>
            <a:off x="3270647" y="3521107"/>
            <a:ext cx="76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4264093-7D8E-4CEA-9B0A-8E4D279DA9DF}"/>
              </a:ext>
            </a:extLst>
          </p:cNvPr>
          <p:cNvCxnSpPr>
            <a:cxnSpLocks/>
          </p:cNvCxnSpPr>
          <p:nvPr/>
        </p:nvCxnSpPr>
        <p:spPr>
          <a:xfrm flipV="1">
            <a:off x="5465298" y="3541931"/>
            <a:ext cx="1011702" cy="14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868190A-0A7F-4EBE-A094-0E8199B43B80}"/>
              </a:ext>
            </a:extLst>
          </p:cNvPr>
          <p:cNvSpPr txBox="1"/>
          <p:nvPr/>
        </p:nvSpPr>
        <p:spPr>
          <a:xfrm>
            <a:off x="539721" y="2895600"/>
            <a:ext cx="413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086484-45D9-45F1-9B49-410882979C12}"/>
              </a:ext>
            </a:extLst>
          </p:cNvPr>
          <p:cNvSpPr txBox="1"/>
          <p:nvPr/>
        </p:nvSpPr>
        <p:spPr>
          <a:xfrm>
            <a:off x="1060200" y="3521107"/>
            <a:ext cx="425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D3BF9D-A09E-4033-987D-764BDA6AEFB0}"/>
              </a:ext>
            </a:extLst>
          </p:cNvPr>
          <p:cNvSpPr txBox="1"/>
          <p:nvPr/>
        </p:nvSpPr>
        <p:spPr>
          <a:xfrm>
            <a:off x="3270646" y="2864822"/>
            <a:ext cx="753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5238C8-D728-4EC3-8C9F-084FACE75CA2}"/>
              </a:ext>
            </a:extLst>
          </p:cNvPr>
          <p:cNvSpPr txBox="1"/>
          <p:nvPr/>
        </p:nvSpPr>
        <p:spPr>
          <a:xfrm>
            <a:off x="2710304" y="2893642"/>
            <a:ext cx="585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B35874-2146-40BA-BB67-004657EF8C00}"/>
              </a:ext>
            </a:extLst>
          </p:cNvPr>
          <p:cNvSpPr txBox="1"/>
          <p:nvPr/>
        </p:nvSpPr>
        <p:spPr>
          <a:xfrm>
            <a:off x="3447491" y="3421367"/>
            <a:ext cx="425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809D27D-4608-4814-8BD3-65B07D400BD9}"/>
              </a:ext>
            </a:extLst>
          </p:cNvPr>
          <p:cNvCxnSpPr>
            <a:cxnSpLocks/>
          </p:cNvCxnSpPr>
          <p:nvPr/>
        </p:nvCxnSpPr>
        <p:spPr>
          <a:xfrm>
            <a:off x="5617585" y="3521107"/>
            <a:ext cx="0" cy="6327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E94038-C80D-4BA4-8A9B-18D534D7062D}"/>
              </a:ext>
            </a:extLst>
          </p:cNvPr>
          <p:cNvCxnSpPr>
            <a:cxnSpLocks/>
          </p:cNvCxnSpPr>
          <p:nvPr/>
        </p:nvCxnSpPr>
        <p:spPr>
          <a:xfrm flipV="1">
            <a:off x="5617585" y="4153876"/>
            <a:ext cx="1011702" cy="14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D59CBEA-2E59-4FF6-B3CC-C4F18C56625A}"/>
              </a:ext>
            </a:extLst>
          </p:cNvPr>
          <p:cNvSpPr txBox="1"/>
          <p:nvPr/>
        </p:nvSpPr>
        <p:spPr>
          <a:xfrm>
            <a:off x="5518919" y="2869006"/>
            <a:ext cx="6495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1DD10F-A09F-4293-8994-C8EC59D0C07D}"/>
              </a:ext>
            </a:extLst>
          </p:cNvPr>
          <p:cNvSpPr txBox="1"/>
          <p:nvPr/>
        </p:nvSpPr>
        <p:spPr>
          <a:xfrm>
            <a:off x="5039986" y="2890067"/>
            <a:ext cx="413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77450C-3F05-4864-904C-72D26D0CE05A}"/>
              </a:ext>
            </a:extLst>
          </p:cNvPr>
          <p:cNvSpPr/>
          <p:nvPr/>
        </p:nvSpPr>
        <p:spPr>
          <a:xfrm>
            <a:off x="5777625" y="3463079"/>
            <a:ext cx="6238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4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7043C5-4FF0-474E-A637-D42027F1B92F}"/>
              </a:ext>
            </a:extLst>
          </p:cNvPr>
          <p:cNvSpPr txBox="1"/>
          <p:nvPr/>
        </p:nvSpPr>
        <p:spPr>
          <a:xfrm>
            <a:off x="5171171" y="3483548"/>
            <a:ext cx="413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83297B-D7CB-4579-8959-CFA004F1A30D}"/>
              </a:ext>
            </a:extLst>
          </p:cNvPr>
          <p:cNvSpPr txBox="1"/>
          <p:nvPr/>
        </p:nvSpPr>
        <p:spPr>
          <a:xfrm>
            <a:off x="5991614" y="4057152"/>
            <a:ext cx="425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A8598E0-8556-41B7-B21F-F24E05A303F2}"/>
                  </a:ext>
                </a:extLst>
              </p:cNvPr>
              <p:cNvSpPr txBox="1"/>
              <p:nvPr/>
            </p:nvSpPr>
            <p:spPr>
              <a:xfrm>
                <a:off x="89209" y="4870632"/>
                <a:ext cx="19419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১০= ২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</m:oMath>
                </a14:m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 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A8598E0-8556-41B7-B21F-F24E05A30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09" y="4870632"/>
                <a:ext cx="1941982" cy="646331"/>
              </a:xfrm>
              <a:prstGeom prst="rect">
                <a:avLst/>
              </a:prstGeom>
              <a:blipFill>
                <a:blip r:embed="rId2"/>
                <a:stretch>
                  <a:fillRect l="-9748" t="-13208" r="-3774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2421D7F-DFF4-40C1-8A3F-37C31E1C33E4}"/>
                  </a:ext>
                </a:extLst>
              </p:cNvPr>
              <p:cNvSpPr txBox="1"/>
              <p:nvPr/>
            </p:nvSpPr>
            <p:spPr>
              <a:xfrm>
                <a:off x="2605764" y="4806160"/>
                <a:ext cx="19419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১৫= ৩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</m:oMath>
                </a14:m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 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2421D7F-DFF4-40C1-8A3F-37C31E1C3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764" y="4806160"/>
                <a:ext cx="1941982" cy="646331"/>
              </a:xfrm>
              <a:prstGeom prst="rect">
                <a:avLst/>
              </a:prstGeom>
              <a:blipFill>
                <a:blip r:embed="rId3"/>
                <a:stretch>
                  <a:fillRect l="-9404" t="-12264" r="-6270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B9ED958-E0F9-46D5-BA81-BE5B9AD7A447}"/>
                  </a:ext>
                </a:extLst>
              </p:cNvPr>
              <p:cNvSpPr txBox="1"/>
              <p:nvPr/>
            </p:nvSpPr>
            <p:spPr>
              <a:xfrm>
                <a:off x="4873689" y="4785721"/>
                <a:ext cx="26609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২০= ২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</m:oMath>
                </a14:m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360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 </m:t>
                    </m:r>
                  </m:oMath>
                </a14:m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 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B9ED958-E0F9-46D5-BA81-BE5B9AD7A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689" y="4785721"/>
                <a:ext cx="2660966" cy="646331"/>
              </a:xfrm>
              <a:prstGeom prst="rect">
                <a:avLst/>
              </a:prstGeom>
              <a:blipFill>
                <a:blip r:embed="rId4"/>
                <a:stretch>
                  <a:fillRect l="-6865" t="-12264" r="-5034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F26B75D3-1137-448D-89E6-4B8AC875BA43}"/>
              </a:ext>
            </a:extLst>
          </p:cNvPr>
          <p:cNvSpPr txBox="1"/>
          <p:nvPr/>
        </p:nvSpPr>
        <p:spPr>
          <a:xfrm>
            <a:off x="395370" y="5685871"/>
            <a:ext cx="7377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এখানে, সাধারণ গুণনীয়ক ৫, সুতরাং গ.সা.গু. ৫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Date Placeholder 44">
            <a:extLst>
              <a:ext uri="{FF2B5EF4-FFF2-40B4-BE49-F238E27FC236}">
                <a16:creationId xmlns:a16="http://schemas.microsoft.com/office/drawing/2014/main" id="{D64A82A3-CBC3-447A-98E3-AC7310EB48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9287" y="1677053"/>
            <a:ext cx="2057400" cy="365125"/>
          </a:xfrm>
        </p:spPr>
        <p:txBody>
          <a:bodyPr/>
          <a:lstStyle/>
          <a:p>
            <a:fld id="{C6D4128F-A294-4AAA-99EC-5989800FF3D3}" type="datetime12">
              <a:rPr lang="bn-BD" smtClean="0"/>
              <a:t>9/2/2020 9:12 PM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5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D367F1-7F81-4255-A1AC-165901D3BBF9}"/>
              </a:ext>
            </a:extLst>
          </p:cNvPr>
          <p:cNvSpPr txBox="1"/>
          <p:nvPr/>
        </p:nvSpPr>
        <p:spPr>
          <a:xfrm>
            <a:off x="2667000" y="838200"/>
            <a:ext cx="3421129" cy="1015663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805AB2-9232-44BF-B583-CC54B52B9D4C}"/>
              </a:ext>
            </a:extLst>
          </p:cNvPr>
          <p:cNvSpPr/>
          <p:nvPr/>
        </p:nvSpPr>
        <p:spPr>
          <a:xfrm>
            <a:off x="300864" y="3395003"/>
            <a:ext cx="8153400" cy="121571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457200" indent="-45720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en-US" sz="40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গুণনীয়কের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40,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50, 60 </a:t>
            </a:r>
            <a:r>
              <a:rPr lang="en-US" sz="40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নির্ণয় </a:t>
            </a:r>
            <a:r>
              <a:rPr lang="bn-BD" sz="40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 ।  </a:t>
            </a:r>
            <a:endParaRPr lang="en-US" sz="40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ABCDE-A7AF-4F76-A9E3-B773C635BD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1295400"/>
            <a:ext cx="2057400" cy="365125"/>
          </a:xfrm>
        </p:spPr>
        <p:txBody>
          <a:bodyPr/>
          <a:lstStyle/>
          <a:p>
            <a:fld id="{19E76A44-8F35-4C53-A862-85C4F168CB49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696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26D660-1B9A-4DC2-B726-F6F5BAB36659}"/>
              </a:ext>
            </a:extLst>
          </p:cNvPr>
          <p:cNvSpPr txBox="1"/>
          <p:nvPr/>
        </p:nvSpPr>
        <p:spPr>
          <a:xfrm>
            <a:off x="1371600" y="710625"/>
            <a:ext cx="570540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অঙ্কটির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863A13-DF00-4D92-8F6D-8401F245CDD2}"/>
              </a:ext>
            </a:extLst>
          </p:cNvPr>
          <p:cNvSpPr txBox="1"/>
          <p:nvPr/>
        </p:nvSpPr>
        <p:spPr>
          <a:xfrm>
            <a:off x="2971800" y="1447800"/>
            <a:ext cx="1981200" cy="76944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১৫,   ৩৫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030FF-828C-4D3C-BE90-475CD0DC4E21}"/>
              </a:ext>
            </a:extLst>
          </p:cNvPr>
          <p:cNvSpPr txBox="1"/>
          <p:nvPr/>
        </p:nvSpPr>
        <p:spPr>
          <a:xfrm>
            <a:off x="1016264" y="3059668"/>
            <a:ext cx="58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8AF8F3D0-3AF0-428F-B5F3-A169262DB05A}"/>
              </a:ext>
            </a:extLst>
          </p:cNvPr>
          <p:cNvSpPr/>
          <p:nvPr/>
        </p:nvSpPr>
        <p:spPr>
          <a:xfrm>
            <a:off x="1447800" y="3059668"/>
            <a:ext cx="202814" cy="646331"/>
          </a:xfrm>
          <a:prstGeom prst="arc">
            <a:avLst>
              <a:gd name="adj1" fmla="val 15887134"/>
              <a:gd name="adj2" fmla="val 56410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58B6B2-0F04-4E74-ABAF-911B16EA9DAB}"/>
              </a:ext>
            </a:extLst>
          </p:cNvPr>
          <p:cNvSpPr txBox="1"/>
          <p:nvPr/>
        </p:nvSpPr>
        <p:spPr>
          <a:xfrm>
            <a:off x="1681197" y="3037728"/>
            <a:ext cx="825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৩৫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55738893-77EF-4378-82FC-BF4C86AAECC8}"/>
              </a:ext>
            </a:extLst>
          </p:cNvPr>
          <p:cNvSpPr/>
          <p:nvPr/>
        </p:nvSpPr>
        <p:spPr>
          <a:xfrm rot="10800000">
            <a:off x="2449266" y="3043603"/>
            <a:ext cx="202814" cy="646331"/>
          </a:xfrm>
          <a:prstGeom prst="arc">
            <a:avLst>
              <a:gd name="adj1" fmla="val 15887134"/>
              <a:gd name="adj2" fmla="val 56410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6C6FFB-6944-4C08-9A06-0AB5439FC892}"/>
              </a:ext>
            </a:extLst>
          </p:cNvPr>
          <p:cNvSpPr txBox="1"/>
          <p:nvPr/>
        </p:nvSpPr>
        <p:spPr>
          <a:xfrm>
            <a:off x="2365364" y="3028890"/>
            <a:ext cx="538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CE989E-6774-403F-A10E-0AF814F8BD8F}"/>
              </a:ext>
            </a:extLst>
          </p:cNvPr>
          <p:cNvSpPr txBox="1"/>
          <p:nvPr/>
        </p:nvSpPr>
        <p:spPr>
          <a:xfrm>
            <a:off x="1686731" y="3505200"/>
            <a:ext cx="696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8DB8C9-FD76-4401-9C11-770453B9DFF5}"/>
              </a:ext>
            </a:extLst>
          </p:cNvPr>
          <p:cNvCxnSpPr/>
          <p:nvPr/>
        </p:nvCxnSpPr>
        <p:spPr>
          <a:xfrm>
            <a:off x="1524000" y="4038600"/>
            <a:ext cx="11142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F4FDA39-E7CD-4683-AC7A-309D09ECBDBB}"/>
              </a:ext>
            </a:extLst>
          </p:cNvPr>
          <p:cNvSpPr txBox="1"/>
          <p:nvPr/>
        </p:nvSpPr>
        <p:spPr>
          <a:xfrm>
            <a:off x="2125212" y="4084544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10D282D7-62A6-458A-84EE-9330CFB0638F}"/>
              </a:ext>
            </a:extLst>
          </p:cNvPr>
          <p:cNvSpPr/>
          <p:nvPr/>
        </p:nvSpPr>
        <p:spPr>
          <a:xfrm>
            <a:off x="2406383" y="4112642"/>
            <a:ext cx="202814" cy="646331"/>
          </a:xfrm>
          <a:prstGeom prst="arc">
            <a:avLst>
              <a:gd name="adj1" fmla="val 15887134"/>
              <a:gd name="adj2" fmla="val 56410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C5FFEC-5FE9-4706-B891-C958DC9B58A3}"/>
              </a:ext>
            </a:extLst>
          </p:cNvPr>
          <p:cNvSpPr txBox="1"/>
          <p:nvPr/>
        </p:nvSpPr>
        <p:spPr>
          <a:xfrm>
            <a:off x="2679893" y="4102742"/>
            <a:ext cx="58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E80CA14B-7D18-4BD0-8324-C331C440CB7C}"/>
              </a:ext>
            </a:extLst>
          </p:cNvPr>
          <p:cNvSpPr/>
          <p:nvPr/>
        </p:nvSpPr>
        <p:spPr>
          <a:xfrm rot="10800000">
            <a:off x="3282464" y="4084543"/>
            <a:ext cx="202814" cy="646331"/>
          </a:xfrm>
          <a:prstGeom prst="arc">
            <a:avLst>
              <a:gd name="adj1" fmla="val 15887134"/>
              <a:gd name="adj2" fmla="val 56410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298691-B99D-4196-8D46-04630024AA63}"/>
              </a:ext>
            </a:extLst>
          </p:cNvPr>
          <p:cNvSpPr txBox="1"/>
          <p:nvPr/>
        </p:nvSpPr>
        <p:spPr>
          <a:xfrm>
            <a:off x="3320695" y="4084542"/>
            <a:ext cx="678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3FD5D0-88E1-4C6A-9E4E-EB6B2A9A6E38}"/>
              </a:ext>
            </a:extLst>
          </p:cNvPr>
          <p:cNvSpPr txBox="1"/>
          <p:nvPr/>
        </p:nvSpPr>
        <p:spPr>
          <a:xfrm>
            <a:off x="2689271" y="4468708"/>
            <a:ext cx="58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D17F06A-0C67-4BED-91FE-4D632B83798C}"/>
              </a:ext>
            </a:extLst>
          </p:cNvPr>
          <p:cNvCxnSpPr/>
          <p:nvPr/>
        </p:nvCxnSpPr>
        <p:spPr>
          <a:xfrm>
            <a:off x="2467708" y="5029200"/>
            <a:ext cx="11142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4CEB5B1-3C7A-46F2-BF15-4FB9C1E5DC4A}"/>
              </a:ext>
            </a:extLst>
          </p:cNvPr>
          <p:cNvSpPr txBox="1"/>
          <p:nvPr/>
        </p:nvSpPr>
        <p:spPr>
          <a:xfrm>
            <a:off x="2904294" y="4876800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15A362-25E1-4E2E-87F7-D41B24B8B109}"/>
              </a:ext>
            </a:extLst>
          </p:cNvPr>
          <p:cNvSpPr txBox="1"/>
          <p:nvPr/>
        </p:nvSpPr>
        <p:spPr>
          <a:xfrm>
            <a:off x="120503" y="5988243"/>
            <a:ext cx="452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সুতরাং ১৫ ও ৩৫ এর গ.সা.গু. ৫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47000F-A01C-4691-A692-EBC3CA97DA85}"/>
              </a:ext>
            </a:extLst>
          </p:cNvPr>
          <p:cNvSpPr txBox="1"/>
          <p:nvPr/>
        </p:nvSpPr>
        <p:spPr>
          <a:xfrm>
            <a:off x="3998832" y="3582108"/>
            <a:ext cx="5106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সর্ব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েষ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ভাজক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গ.সা.গু.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DEA7D464-FC5E-47B0-8120-2D8993676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1394" y="1395623"/>
            <a:ext cx="2057400" cy="365125"/>
          </a:xfrm>
        </p:spPr>
        <p:txBody>
          <a:bodyPr/>
          <a:lstStyle/>
          <a:p>
            <a:fld id="{3AED1882-E939-4681-B1E5-6BAD2EC2BC7B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06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598303-93DA-4FCA-A731-0BE203353127}"/>
              </a:ext>
            </a:extLst>
          </p:cNvPr>
          <p:cNvSpPr txBox="1"/>
          <p:nvPr/>
        </p:nvSpPr>
        <p:spPr>
          <a:xfrm>
            <a:off x="2819400" y="914400"/>
            <a:ext cx="2286000" cy="769441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3C8EF1-F76E-4603-BCD3-F02DCD8328FA}"/>
              </a:ext>
            </a:extLst>
          </p:cNvPr>
          <p:cNvSpPr/>
          <p:nvPr/>
        </p:nvSpPr>
        <p:spPr>
          <a:xfrm>
            <a:off x="643684" y="3254722"/>
            <a:ext cx="7856638" cy="54784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pPr marL="457200" indent="-45720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v"/>
            </a:pP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ভাগ প্রক্রিয়ার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সাহা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য্যে ৩৫ ও ৭৫ এর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নির্ণয় </a:t>
            </a:r>
            <a:r>
              <a:rPr lang="bn-BD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কর।  </a:t>
            </a:r>
            <a:endParaRPr lang="en-US" sz="32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C4FDC-C0FB-4777-83AA-75F8364D23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9405" y="933995"/>
            <a:ext cx="2057400" cy="365125"/>
          </a:xfrm>
        </p:spPr>
        <p:txBody>
          <a:bodyPr/>
          <a:lstStyle/>
          <a:p>
            <a:fld id="{33AE52DB-DB70-47F6-AE38-95B705EAC883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40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A3D390-6F53-4F55-AB3D-6489C9AB3F2A}"/>
              </a:ext>
            </a:extLst>
          </p:cNvPr>
          <p:cNvSpPr txBox="1"/>
          <p:nvPr/>
        </p:nvSpPr>
        <p:spPr>
          <a:xfrm>
            <a:off x="2819400" y="762000"/>
            <a:ext cx="2196435" cy="101566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785769-EFCF-4646-849F-2F83AF1289D4}"/>
              </a:ext>
            </a:extLst>
          </p:cNvPr>
          <p:cNvSpPr/>
          <p:nvPr/>
        </p:nvSpPr>
        <p:spPr>
          <a:xfrm>
            <a:off x="1020831" y="2367171"/>
            <a:ext cx="3995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কী?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012720-B19A-4E92-A26E-A42D4F182A82}"/>
              </a:ext>
            </a:extLst>
          </p:cNvPr>
          <p:cNvSpPr/>
          <p:nvPr/>
        </p:nvSpPr>
        <p:spPr>
          <a:xfrm>
            <a:off x="1040760" y="3336667"/>
            <a:ext cx="47195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২। ১০ ও ২০ এর গ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কত?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C124806-1520-45D0-A821-C0FE7DB1E32F}"/>
                  </a:ext>
                </a:extLst>
              </p:cNvPr>
              <p:cNvSpPr/>
              <p:nvPr/>
            </p:nvSpPr>
            <p:spPr>
              <a:xfrm>
                <a:off x="1143000" y="4315541"/>
                <a:ext cx="405591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IN" sz="3600" b="1" dirty="0">
                    <a:ln/>
                    <a:latin typeface="NikoshBAN" panose="02000000000000000000" pitchFamily="2" charset="0"/>
                    <a:cs typeface="NikoshBAN" panose="02000000000000000000" pitchFamily="2" charset="0"/>
                  </a:rPr>
                  <a:t>৩। 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bn-IN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C124806-1520-45D0-A821-C0FE7DB1E3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315541"/>
                <a:ext cx="4055919" cy="646331"/>
              </a:xfrm>
              <a:prstGeom prst="rect">
                <a:avLst/>
              </a:prstGeom>
              <a:blipFill>
                <a:blip r:embed="rId2"/>
                <a:stretch>
                  <a:fillRect l="-4662" t="-13208" r="-3609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A8536F-270F-4642-9CCC-4C1C35D0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9400" y="1256936"/>
            <a:ext cx="2057400" cy="365125"/>
          </a:xfrm>
        </p:spPr>
        <p:txBody>
          <a:bodyPr/>
          <a:lstStyle/>
          <a:p>
            <a:fld id="{1D61E7D2-4ACE-4C92-92EA-01C2C39B4DA6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723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90E574-88E2-4D7B-BEFE-30EA5B521C48}"/>
              </a:ext>
            </a:extLst>
          </p:cNvPr>
          <p:cNvSpPr txBox="1"/>
          <p:nvPr/>
        </p:nvSpPr>
        <p:spPr>
          <a:xfrm>
            <a:off x="2895600" y="609600"/>
            <a:ext cx="2291012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02A421-940D-42CC-8040-6D78D2069BC7}"/>
              </a:ext>
            </a:extLst>
          </p:cNvPr>
          <p:cNvSpPr txBox="1"/>
          <p:nvPr/>
        </p:nvSpPr>
        <p:spPr>
          <a:xfrm>
            <a:off x="312660" y="2782669"/>
            <a:ext cx="8645315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ভাগ প্রক্রিয়ার সাহায্যে ১০৫ ও ১৬৫ এর গ.সা.গু. নির্ণয় করে আনবে।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B06B2-9839-4216-B47C-0E4C4227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19800" y="811757"/>
            <a:ext cx="2057400" cy="365125"/>
          </a:xfrm>
        </p:spPr>
        <p:txBody>
          <a:bodyPr/>
          <a:lstStyle/>
          <a:p>
            <a:fld id="{BF235B30-AB13-4A99-915C-FE6CB3D31B9A}" type="datetime12">
              <a:rPr lang="bn-BD" smtClean="0"/>
              <a:t>9/2/2020 9:12 PM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18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DF48CB-D327-4E80-ABB6-879E4E4A5ADF}"/>
              </a:ext>
            </a:extLst>
          </p:cNvPr>
          <p:cNvSpPr/>
          <p:nvPr/>
        </p:nvSpPr>
        <p:spPr>
          <a:xfrm>
            <a:off x="443006" y="2967335"/>
            <a:ext cx="794801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bn-IN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 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A0A9D9-E68B-484F-A6C2-906DBCEB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8234" y="1066800"/>
            <a:ext cx="2057400" cy="365125"/>
          </a:xfrm>
        </p:spPr>
        <p:txBody>
          <a:bodyPr/>
          <a:lstStyle/>
          <a:p>
            <a:fld id="{B08D24F2-3B1A-4DC7-A255-E0DD907D55D0}" type="datetime12">
              <a:rPr lang="bn-BD" smtClean="0"/>
              <a:t>9/2/2020 9:12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155</TotalTime>
  <Words>451</Words>
  <Application>Microsoft Office PowerPoint</Application>
  <PresentationFormat>On-screen Show (4:3)</PresentationFormat>
  <Paragraphs>92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 Math</vt:lpstr>
      <vt:lpstr>NikoshBAN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Salam</dc:creator>
  <cp:lastModifiedBy>Md.Abdus Salam</cp:lastModifiedBy>
  <cp:revision>25</cp:revision>
  <dcterms:created xsi:type="dcterms:W3CDTF">2006-08-16T00:00:00Z</dcterms:created>
  <dcterms:modified xsi:type="dcterms:W3CDTF">2020-02-09T15:14:20Z</dcterms:modified>
</cp:coreProperties>
</file>