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6" r:id="rId3"/>
    <p:sldId id="292" r:id="rId4"/>
    <p:sldId id="294" r:id="rId5"/>
    <p:sldId id="295" r:id="rId6"/>
    <p:sldId id="296" r:id="rId7"/>
    <p:sldId id="297" r:id="rId8"/>
    <p:sldId id="310" r:id="rId9"/>
    <p:sldId id="303" r:id="rId10"/>
    <p:sldId id="298" r:id="rId11"/>
    <p:sldId id="299" r:id="rId12"/>
    <p:sldId id="301" r:id="rId13"/>
    <p:sldId id="300" r:id="rId14"/>
    <p:sldId id="293" r:id="rId15"/>
    <p:sldId id="302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56" autoAdjust="0"/>
  </p:normalViewPr>
  <p:slideViewPr>
    <p:cSldViewPr>
      <p:cViewPr>
        <p:scale>
          <a:sx n="70" d="100"/>
          <a:sy n="70" d="100"/>
        </p:scale>
        <p:origin x="-13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2a98a20803ff2e169258d32ee74bc83-1-1-INDIA-KASHMIR-TOURISM-TULIPS-115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0"/>
            <a:ext cx="4648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4038600"/>
            <a:ext cx="9144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কার্য্যকারিতার ভিত্তিতে মুদ্রা বলতে আমরা বুঝি ,মুদ্রা একটি বিনিময় মাধ্যম , যা সবার নিকট গ্রহনীয় এবংযা মুল্যের পরিমাপক ও সঞ্চয়ের  বাহন হিসাবে কাজ করে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1"/>
            <a:ext cx="9144000" cy="5791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মধ্যযুগীয় অর্থনীতির ইতিহাসে যুক্তি দেখা যায় ইতালির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Lombardy street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-এ একশ্রেণীর লোক একটি লম্বা টুল বা বেঞ্চে অর্থ জমা রাখা এবং অর্থ ধার দেওয়ার ব্যবসা পরিচালনা করতো , যা ইউরোপ এবং ল্যাটিন আমেরিকায়ও একইভাবে পরিচালিত হত । তাই ব্যাংক শব্দটির ল্যাটিন উৎপত্তির পেছনে বেশী সমর্থন দেখতে পাওয়া যায় । </a:t>
            </a:r>
          </a:p>
          <a:p>
            <a:pPr algn="ctr"/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ব্যাংকের সংজ্ঞা বলতে গেলে আমরা বলতে পারি , ‘এটি একটি আর্থিক প্রতিষ্ঠান  , যা জনগনের কাছ থেকে সুদের বিনিময়ে আমানত গ্রহন করে এবং চাহিবামাত্র অথবা নির্দিষ্ট সময়ান্তে সঞ্চয়কারীর কাছে ফেরত দিতে বাধ্য থাকে ।’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বিনিময় প্রথা কী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তা লিখ ।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2771775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3733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8605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749457"/>
            <a:ext cx="9144000" cy="31085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ব্যাংক শব্দের উৎপত্তি  সম্পর্কে সুনির্দিষ্ট ইতিহাস খুঁজে পাওয়া কঠন । ব্যাংক শব্দটির আভিধানিক অর্থ  কোনো বস্তুবিশেষের স্তুপ , কোযাগার , লম্বা টেবিল হিসেবেও  এই শব্দের বস্তৃতিআছে । কোন কোন অর্থ নীতিবিদ এর মতে , প্রাচীন ল্যাটিন শব্দ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Bankco,Bangk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Banque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প্রভৃতি শব্দ থেকেই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bank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বেঞ্চ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ব্যাংকিং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69386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আক্সফোর্ড ডিকশনারির মতে , ব্যাংক হচ্ছে , অর্থ জমা, তোলা এবং ঋন দেয়ার একটি নিরাপদ প্রতিষ্ঠান ।</a:t>
            </a:r>
          </a:p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ব্যাংকের প্রধান কার্যাবলী গুলো নিম্নরুপঃ-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আমানত গ্রহন </a:t>
            </a:r>
          </a:p>
          <a:p>
            <a:pPr marL="742950" indent="-742950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ঋনদান  </a:t>
            </a:r>
          </a:p>
          <a:p>
            <a:pPr marL="742950" indent="-742950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৩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বাট্টাকরণ ও বিনিময় বিলে স্বীকৃতি </a:t>
            </a:r>
          </a:p>
          <a:p>
            <a:pPr marL="742950" indent="-742950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বৈদেশিক  বানিজ্যে অর্থায়ন ও প্রত্যয়ন</a:t>
            </a:r>
          </a:p>
          <a:p>
            <a:pPr marL="742950" indent="-742950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অর্থ  স্থানান্তর  </a:t>
            </a:r>
          </a:p>
          <a:p>
            <a:pPr marL="742950" indent="-742950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মূল্যবান দলিল / বস্তুনিরাপত্তার সাথে সংরক্ষণের ব্যাবস্থা  </a:t>
            </a:r>
          </a:p>
          <a:p>
            <a:pPr marL="742950" indent="-742950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৭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সম্পদ ব্যবস্থাপনা ও অর্থবিষয়ক উপদেশ দেওয়া </a:t>
            </a:r>
          </a:p>
          <a:p>
            <a:pPr marL="742950" indent="-742950">
              <a:buAutoNum type="arabicPlain" startAt="5"/>
            </a:pPr>
            <a:endParaRPr lang="bn-BD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ব্যাংকের কার্যাবলীগুলো সংক্ষেপে লিখ ?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8320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 কাকে ব্যাংক ব্যবস্থার জননী বলা হয় ?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   কড়ি                                 খ   মূদ্রা      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  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ব্যবস্থাপনা                           ঘ    বিনিময় কর্মকান্ড 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  বাংলাদেশে  ইসলামী ব্যাংক কয় টি ?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     ৪ টি                                খ   ৫টি  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    ৭টি                                   ঘ    ৯ টি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486400"/>
            <a:ext cx="609600" cy="533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2133600"/>
            <a:ext cx="533400" cy="533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 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160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 মুদ্রা বলতে কী বুঝি-</a:t>
            </a:r>
          </a:p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 বিনিময়ের মাধ্যম 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	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ইহা সকলের নিকট গ্রহনীয় 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 সঞ্চয়ের বাহন </a:t>
            </a:r>
          </a:p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নীচের কোনটি সঠিক </a:t>
            </a:r>
          </a:p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bn-BD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 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iii</a:t>
            </a:r>
            <a:endParaRPr lang="bn-BD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iii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10540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-০১ </a:t>
            </a:r>
            <a:endParaRPr lang="en-US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9082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মারুফ  একটি ব্যাংকের এমডি । তাঁর ব্যাংক আমানত গ্রহন এবং ঋন  প্রদানের পাশাপাশি নানা সমাজসেবা মূলক কাজ করছে। ব্যাংকটি প্রথাগত পদ্ধতির বাইরে মফস্বল এলাকায় ব্যাংকের নুতন শাখা গুলছে । ব্যাংকটি নুতন হওয়ায় তিনি তাঁর কর্মীদের গ্রাহকের আস্থা অর্জনে বিশেষ নজর রাখতে পরামর্শ দিয়েছেন ।   </a:t>
            </a:r>
            <a:endParaRPr lang="en-US" sz="44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০১৭১৭৭৫৪৮০৭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শিক্ষকপরিচিতি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 -০৩ </a:t>
            </a:r>
            <a:endParaRPr lang="en-US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ব্যাংকিং কী?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ঋন ব্যাংকিং ব্যবসায়ের কোন নীতির অন্তর্ভুক্ত ? ব্যাখ্যা কর । 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মফস্বল অঞ্চলে  ব্যাংকের শাখা খোলার ব্যাংকিং উদ্দেশ্য এবং অর্থনীতিতে এর প্রভাব ব্যাখ্যা কর । </a:t>
            </a:r>
          </a:p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‘আস্থা ও বিশ্বাস ব্যাংকিং ব্যবসায়ে উন্নতির প্রধান নিয়ামক’ –উদ্দীপকের আলোকে উক্তিটি মূল্যায়ন কর ।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6329038305_d126211c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 পরিচিতি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57554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শ্রেণীঃ৯ম ও১০ম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বিষয়ঃ ফিন্যান্স ও ব্যাংকিং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অধ্যায়ঃ ৮ম </a:t>
            </a:r>
          </a:p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সময়ঃ ৪৫ মিনিট </a:t>
            </a:r>
            <a:endParaRPr lang="bn-BD" sz="8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তারিখঃ </a:t>
            </a:r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০</a:t>
            </a:r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৯</a:t>
            </a:r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-০২-২০২০ইং                                                                             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3581400"/>
            <a:ext cx="4876800" cy="3276600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3962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800"/>
            <a:ext cx="4191000" cy="2057400"/>
          </a:xfrm>
          <a:prstGeom prst="rect">
            <a:avLst/>
          </a:prstGeom>
        </p:spPr>
      </p:pic>
      <p:pic>
        <p:nvPicPr>
          <p:cNvPr id="14" name="Picture 13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447800"/>
            <a:ext cx="4876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আরো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19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066800"/>
            <a:ext cx="4724400" cy="3200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44196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1" y="4191000"/>
            <a:ext cx="47244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“মুদ্রা ,ব্যাংক ও  ব্যাকিং”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43000" indent="-1143000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143000" indent="-1143000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</a:p>
          <a:p>
            <a:pPr marL="1143000" indent="-1143000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2.</a:t>
            </a:r>
            <a:r>
              <a:rPr lang="bn-BD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 কী বলতে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 ?</a:t>
            </a:r>
          </a:p>
          <a:p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</a:t>
            </a:r>
            <a:r>
              <a:rPr lang="bn-BD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ব্যাংক কী বলতে পা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 ?</a:t>
            </a:r>
          </a:p>
          <a:p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</a:t>
            </a:r>
            <a:r>
              <a:rPr lang="bn-BD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ব্যাংকিং কী তা  আলোচনা করতে 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3733800"/>
            <a:ext cx="9144000" cy="440120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 সৃষ্টি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 সভ্যতা বিবর্তনের সাথে সাথে মানুষের প্রয়োজন , কর্মকান্ড এবং সামাজিক বন্ধনের পরিচিতি প্রসার লাভ করতে থাকে ।প্রথমে মানুষের চাহিদা ছিল খুব সীমিত এবং পরস্পরের তার প্রয়োজনের অতিরিক্ত দ্রব্যাদি বিনিময়ের মাধ্যমে নিজের চাহিদা নির্বাহ করতো । দ্রব্যের বিনিময় দ্রব্য এই প্রথাটি বিনিময় প্রথা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(BARTER SYSTEM)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 ব্যাংক কাকে বলে ?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585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49</cp:revision>
  <dcterms:created xsi:type="dcterms:W3CDTF">2006-08-16T00:00:00Z</dcterms:created>
  <dcterms:modified xsi:type="dcterms:W3CDTF">2020-02-09T17:23:55Z</dcterms:modified>
</cp:coreProperties>
</file>