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sldIdLst>
    <p:sldId id="275" r:id="rId2"/>
    <p:sldId id="258" r:id="rId3"/>
    <p:sldId id="259" r:id="rId4"/>
    <p:sldId id="270" r:id="rId5"/>
    <p:sldId id="285" r:id="rId6"/>
    <p:sldId id="286" r:id="rId7"/>
    <p:sldId id="265" r:id="rId8"/>
    <p:sldId id="268" r:id="rId9"/>
    <p:sldId id="269" r:id="rId10"/>
    <p:sldId id="276" r:id="rId11"/>
    <p:sldId id="277" r:id="rId12"/>
    <p:sldId id="278" r:id="rId13"/>
    <p:sldId id="279" r:id="rId14"/>
    <p:sldId id="280" r:id="rId15"/>
    <p:sldId id="264" r:id="rId16"/>
    <p:sldId id="28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559" autoAdjust="0"/>
    <p:restoredTop sz="94660"/>
  </p:normalViewPr>
  <p:slideViewPr>
    <p:cSldViewPr snapToGrid="0">
      <p:cViewPr varScale="1">
        <p:scale>
          <a:sx n="68" d="100"/>
          <a:sy n="68" d="100"/>
        </p:scale>
        <p:origin x="-8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4301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94913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5055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5112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49659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34220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76078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0090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8703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9564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0348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40343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2060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34781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8352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6844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7906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2068286" y="1224618"/>
            <a:ext cx="6096000" cy="39703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bn-IN" sz="2800" u="sng" dirty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স্লাইডটি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সন্মানিত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শিক্ষকবৃন্দের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জন্য</a:t>
            </a:r>
            <a:endParaRPr lang="en-US" sz="2800" u="sng" dirty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স্লাইডটি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হাইড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ক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রাখা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F-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চেপে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হাইড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স্লাইডগুলো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দেখা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যা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শ্রেনিকক্ষে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পরামর্শ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স্লাইডের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নীচে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নোট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আকারে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সংযোজন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ে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ছে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শ্রেণিতে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কনটেন্টটি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পূর্বে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নির্ধারিত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কাজের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/সমস্যার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শ্রেণিতে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আগে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সবিনয়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অনুরোধ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902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FEC9C9B8-ACB1-4A85-BA6E-AB040C6080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350" y="0"/>
            <a:ext cx="5806502" cy="67799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41D59ED-0F50-4738-93ED-51D195229440}"/>
              </a:ext>
            </a:extLst>
          </p:cNvPr>
          <p:cNvSpPr txBox="1"/>
          <p:nvPr/>
        </p:nvSpPr>
        <p:spPr>
          <a:xfrm>
            <a:off x="1575582" y="393896"/>
            <a:ext cx="9664504" cy="6189784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1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1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6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272079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E8CA2F9-AB69-4C2A-A19A-7C2BD72D8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268"/>
            <a:ext cx="2067144" cy="2583930"/>
          </a:xfrm>
          <a:prstGeom prst="rect">
            <a:avLst/>
          </a:prstGeom>
        </p:spPr>
      </p:pic>
      <p:sp>
        <p:nvSpPr>
          <p:cNvPr id="9" name="TextBox 16">
            <a:extLst>
              <a:ext uri="{FF2B5EF4-FFF2-40B4-BE49-F238E27FC236}">
                <a16:creationId xmlns="" xmlns:a16="http://schemas.microsoft.com/office/drawing/2014/main" id="{BAB8A7F2-6298-4C06-A8C6-BD9BC0D9A580}"/>
              </a:ext>
            </a:extLst>
          </p:cNvPr>
          <p:cNvSpPr txBox="1"/>
          <p:nvPr/>
        </p:nvSpPr>
        <p:spPr>
          <a:xfrm>
            <a:off x="54864" y="2808893"/>
            <a:ext cx="6041136" cy="387209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সাইফুল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সাইফ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সারমারা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নাছির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উদ্দিন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দ্যালয়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বকশীগঞ্জ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জামালপুর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০১৭২২-৭০৩৭২৭ 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ইমেইলঃ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saifulislambtt</a:t>
            </a:r>
            <a:r>
              <a:rPr lang="b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@gmail.com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72082D7-A288-4D73-82AD-4548AF563745}"/>
              </a:ext>
            </a:extLst>
          </p:cNvPr>
          <p:cNvSpPr/>
          <p:nvPr/>
        </p:nvSpPr>
        <p:spPr>
          <a:xfrm>
            <a:off x="6265889" y="2808893"/>
            <a:ext cx="5871247" cy="387209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alt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bn-IN" alt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শ্রেণি- </a:t>
            </a:r>
            <a:r>
              <a:rPr lang="en-US" alt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7</a:t>
            </a:r>
            <a:r>
              <a:rPr lang="bn-IN" alt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  </a:t>
            </a:r>
            <a:endParaRPr lang="bn-IN" alt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alt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অধ্যায়-</a:t>
            </a:r>
            <a:r>
              <a:rPr lang="bn-IN" alt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ত্রয়োদশ </a:t>
            </a:r>
            <a:r>
              <a:rPr lang="bn-IN" alt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alt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বিষয়: </a:t>
            </a:r>
            <a:r>
              <a:rPr lang="bn-IN" alt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 ও বিশ্বপরিচয়  </a:t>
            </a:r>
            <a:endParaRPr lang="bn-IN" alt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IN" alt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৪৫মিনিট </a:t>
            </a:r>
            <a:endParaRPr lang="bn-IN" alt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alt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তারিখঃ২০/১০/২০১৯ইং  </a:t>
            </a:r>
            <a:endParaRPr lang="bn-BD" alt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028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63425" y="-158318"/>
            <a:ext cx="8416447" cy="6649385"/>
            <a:chOff x="263425" y="-158318"/>
            <a:chExt cx="8416447" cy="6649385"/>
          </a:xfrm>
        </p:grpSpPr>
        <p:sp>
          <p:nvSpPr>
            <p:cNvPr id="9" name="AutoShape 2" descr="Image result for environment pollution of group picture"/>
            <p:cNvSpPr>
              <a:spLocks noChangeAspect="1" noChangeArrowheads="1"/>
            </p:cNvSpPr>
            <p:nvPr/>
          </p:nvSpPr>
          <p:spPr bwMode="auto">
            <a:xfrm>
              <a:off x="263425" y="-158318"/>
              <a:ext cx="442626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05520" y="533400"/>
              <a:ext cx="4295080" cy="3886200"/>
            </a:xfrm>
            <a:prstGeom prst="rect">
              <a:avLst/>
            </a:prstGeom>
          </p:spPr>
        </p:pic>
        <p:pic>
          <p:nvPicPr>
            <p:cNvPr id="11" name="Picture 3" descr="C:\Users\Hp\Desktop\image\baru dushon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533400"/>
              <a:ext cx="3879272" cy="3886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35181" y="4433667"/>
              <a:ext cx="8174352" cy="2057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21056944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42" y="1304671"/>
            <a:ext cx="3793731" cy="284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4642" y="4461803"/>
            <a:ext cx="243205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বায়ূ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দূষণ</a:t>
            </a:r>
            <a:endParaRPr lang="en-US" sz="4000" dirty="0"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7714" y="1255540"/>
            <a:ext cx="3776126" cy="2832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650371" y="4700019"/>
            <a:ext cx="2206625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দূষণ</a:t>
            </a:r>
            <a:endParaRPr lang="en-US" sz="4000" dirty="0"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15531" y="1199239"/>
            <a:ext cx="3624775" cy="2968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6712845" y="4840269"/>
            <a:ext cx="2613025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দূষণ</a:t>
            </a:r>
            <a:endParaRPr lang="en-US" sz="4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483" y="952451"/>
            <a:ext cx="4064569" cy="304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01857" y="4403188"/>
            <a:ext cx="2565009" cy="797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bn-IN" sz="2800" b="1" dirty="0">
                <a:latin typeface="NikoshBAN" pitchFamily="2" charset="0"/>
                <a:cs typeface="NikoshBAN" pitchFamily="2" charset="0"/>
              </a:rPr>
              <a:t>বর্জ্য দূষণ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33386" y="914401"/>
            <a:ext cx="3846175" cy="28979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708199" y="4185235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latin typeface="NikoshBAN" pitchFamily="2" charset="0"/>
                <a:cs typeface="NikoshBAN" pitchFamily="2" charset="0"/>
              </a:rPr>
              <a:t>মাটি দূষণ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56647" y="886265"/>
            <a:ext cx="3228919" cy="270728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791701" y="4012028"/>
            <a:ext cx="2594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মানব সৃষ্ট দূষণ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3883" y="235276"/>
            <a:ext cx="8553158" cy="641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66424" y="1969477"/>
            <a:ext cx="92565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পরিবেশ দূশন </a:t>
            </a:r>
            <a:endParaRPr lang="en-US" sz="13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786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1371600" y="762000"/>
            <a:ext cx="63246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b="1" dirty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357745" y="2209800"/>
            <a:ext cx="58812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...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n-IN" sz="3200" b="1" dirty="0">
                <a:latin typeface="NikoshBAN" pitchFamily="2" charset="0"/>
                <a:cs typeface="NikoshBAN" pitchFamily="2" charset="0"/>
              </a:rPr>
              <a:t>পরিবেশ দূষণ কি তা বলতে পারবে ?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n-IN" sz="3200" b="1" dirty="0">
                <a:latin typeface="NikoshBAN" pitchFamily="2" charset="0"/>
                <a:cs typeface="NikoshBAN" pitchFamily="2" charset="0"/>
              </a:rPr>
              <a:t>পরিবেশ দূষণের কারণ ব্যাখ্যা করতে পারবে।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n-IN" sz="3200" b="1" dirty="0">
                <a:latin typeface="NikoshBAN" pitchFamily="2" charset="0"/>
                <a:cs typeface="NikoshBAN" pitchFamily="2" charset="0"/>
              </a:rPr>
              <a:t>পরিবেশ দূষণের ক্ষতিকর দিকসমূহ শনাক্ত করতে পারবে।</a:t>
            </a:r>
          </a:p>
          <a:p>
            <a:pPr marL="457200" indent="-457200">
              <a:buFont typeface="Wingdings" pitchFamily="2" charset="2"/>
              <a:buChar char="Ø"/>
            </a:pP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136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95600" y="2743200"/>
          <a:ext cx="1841500" cy="1549400"/>
        </p:xfrm>
        <a:graphic>
          <a:graphicData uri="http://schemas.openxmlformats.org/presentationml/2006/ole">
            <p:oleObj spid="_x0000_s1026" name="Packager Shell Object" showAsIcon="1" r:id="rId3" imgW="914400" imgH="771480" progId="Package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56326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5244665" y="2577665"/>
            <a:ext cx="1702668" cy="1702668"/>
            <a:chOff x="3568265" y="2387165"/>
            <a:chExt cx="1702668" cy="1702668"/>
          </a:xfrm>
        </p:grpSpPr>
        <p:sp>
          <p:nvSpPr>
            <p:cNvPr id="51" name="Oval 50"/>
            <p:cNvSpPr/>
            <p:nvPr/>
          </p:nvSpPr>
          <p:spPr>
            <a:xfrm>
              <a:off x="3568265" y="2387165"/>
              <a:ext cx="1702668" cy="170266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Oval 4"/>
            <p:cNvSpPr/>
            <p:nvPr/>
          </p:nvSpPr>
          <p:spPr>
            <a:xfrm>
              <a:off x="3817615" y="2636515"/>
              <a:ext cx="1203968" cy="12039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IN" sz="1400" kern="1200" dirty="0">
                  <a:latin typeface="NikoshBAN" pitchFamily="2" charset="0"/>
                  <a:cs typeface="NikoshBAN" pitchFamily="2" charset="0"/>
                </a:rPr>
                <a:t>পরিবেশ দূষণ</a:t>
              </a:r>
              <a:endParaRPr lang="en-US" sz="1400" kern="12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806546" y="2068490"/>
            <a:ext cx="578907" cy="359818"/>
            <a:chOff x="4130146" y="1877990"/>
            <a:chExt cx="578907" cy="359818"/>
          </a:xfrm>
        </p:grpSpPr>
        <p:sp>
          <p:nvSpPr>
            <p:cNvPr id="49" name="Right Arrow 48"/>
            <p:cNvSpPr/>
            <p:nvPr/>
          </p:nvSpPr>
          <p:spPr>
            <a:xfrm rot="16200000">
              <a:off x="4239691" y="1768445"/>
              <a:ext cx="359817" cy="57890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0" name="Right Arrow 6"/>
            <p:cNvSpPr/>
            <p:nvPr/>
          </p:nvSpPr>
          <p:spPr>
            <a:xfrm rot="16200000">
              <a:off x="4293664" y="1938199"/>
              <a:ext cx="251872" cy="3473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244665" y="196096"/>
            <a:ext cx="1702668" cy="1702668"/>
            <a:chOff x="3568265" y="5596"/>
            <a:chExt cx="1702668" cy="1702668"/>
          </a:xfrm>
        </p:grpSpPr>
        <p:sp>
          <p:nvSpPr>
            <p:cNvPr id="47" name="Oval 46"/>
            <p:cNvSpPr/>
            <p:nvPr/>
          </p:nvSpPr>
          <p:spPr>
            <a:xfrm>
              <a:off x="3568265" y="5596"/>
              <a:ext cx="1702668" cy="170266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Oval 8"/>
            <p:cNvSpPr/>
            <p:nvPr/>
          </p:nvSpPr>
          <p:spPr>
            <a:xfrm>
              <a:off x="3817615" y="254946"/>
              <a:ext cx="1203968" cy="12039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IN" sz="3000" kern="1200" dirty="0">
                  <a:latin typeface="NikoshBAN" pitchFamily="2" charset="0"/>
                  <a:cs typeface="NikoshBAN" pitchFamily="2" charset="0"/>
                </a:rPr>
                <a:t>বায়ু দূষণ</a:t>
              </a:r>
              <a:endParaRPr lang="en-US" sz="3000" kern="12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938521" y="2549245"/>
            <a:ext cx="359817" cy="578907"/>
            <a:chOff x="5262121" y="2358745"/>
            <a:chExt cx="359817" cy="578907"/>
          </a:xfrm>
        </p:grpSpPr>
        <p:sp>
          <p:nvSpPr>
            <p:cNvPr id="45" name="Right Arrow 44"/>
            <p:cNvSpPr/>
            <p:nvPr/>
          </p:nvSpPr>
          <p:spPr>
            <a:xfrm rot="19800000">
              <a:off x="5262121" y="2358745"/>
              <a:ext cx="359817" cy="57890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Right Arrow 10"/>
            <p:cNvSpPr/>
            <p:nvPr/>
          </p:nvSpPr>
          <p:spPr>
            <a:xfrm rot="19800000">
              <a:off x="5269352" y="2501512"/>
              <a:ext cx="251872" cy="3473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307165" y="1386881"/>
            <a:ext cx="1702668" cy="1702668"/>
            <a:chOff x="5630765" y="1196381"/>
            <a:chExt cx="1702668" cy="1702668"/>
          </a:xfrm>
        </p:grpSpPr>
        <p:sp>
          <p:nvSpPr>
            <p:cNvPr id="43" name="Oval 42"/>
            <p:cNvSpPr/>
            <p:nvPr/>
          </p:nvSpPr>
          <p:spPr>
            <a:xfrm>
              <a:off x="5630765" y="1196381"/>
              <a:ext cx="1702668" cy="170266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Oval 12"/>
            <p:cNvSpPr/>
            <p:nvPr/>
          </p:nvSpPr>
          <p:spPr>
            <a:xfrm>
              <a:off x="5880115" y="1445731"/>
              <a:ext cx="1203968" cy="12039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IN" sz="3000" kern="1200" dirty="0">
                  <a:latin typeface="NikoshBAN" pitchFamily="2" charset="0"/>
                  <a:cs typeface="NikoshBAN" pitchFamily="2" charset="0"/>
                </a:rPr>
                <a:t>শব্দ দূষণ</a:t>
              </a:r>
              <a:endParaRPr lang="en-US" sz="3000" kern="12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938521" y="3729846"/>
            <a:ext cx="359817" cy="578907"/>
            <a:chOff x="5262121" y="3539346"/>
            <a:chExt cx="359817" cy="578907"/>
          </a:xfrm>
        </p:grpSpPr>
        <p:sp>
          <p:nvSpPr>
            <p:cNvPr id="41" name="Right Arrow 40"/>
            <p:cNvSpPr/>
            <p:nvPr/>
          </p:nvSpPr>
          <p:spPr>
            <a:xfrm rot="1800000">
              <a:off x="5262121" y="3539346"/>
              <a:ext cx="359817" cy="57890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Right Arrow 14"/>
            <p:cNvSpPr/>
            <p:nvPr/>
          </p:nvSpPr>
          <p:spPr>
            <a:xfrm rot="1800000">
              <a:off x="5269352" y="3628141"/>
              <a:ext cx="251872" cy="3473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307165" y="3768450"/>
            <a:ext cx="1702668" cy="1702668"/>
            <a:chOff x="5630765" y="3577950"/>
            <a:chExt cx="1702668" cy="1702668"/>
          </a:xfrm>
        </p:grpSpPr>
        <p:sp>
          <p:nvSpPr>
            <p:cNvPr id="39" name="Oval 38"/>
            <p:cNvSpPr/>
            <p:nvPr/>
          </p:nvSpPr>
          <p:spPr>
            <a:xfrm>
              <a:off x="5630765" y="3577950"/>
              <a:ext cx="1702668" cy="170266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Oval 16"/>
            <p:cNvSpPr/>
            <p:nvPr/>
          </p:nvSpPr>
          <p:spPr>
            <a:xfrm>
              <a:off x="5880115" y="3827300"/>
              <a:ext cx="1203968" cy="12039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IN" sz="3000" kern="1200" dirty="0">
                  <a:latin typeface="NikoshBAN" pitchFamily="2" charset="0"/>
                  <a:cs typeface="NikoshBAN" pitchFamily="2" charset="0"/>
                </a:rPr>
                <a:t>মাটি দূষণ</a:t>
              </a:r>
              <a:endParaRPr lang="en-US" sz="3000" kern="12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806546" y="4429692"/>
            <a:ext cx="578907" cy="359817"/>
            <a:chOff x="4130146" y="4239192"/>
            <a:chExt cx="578907" cy="359817"/>
          </a:xfrm>
        </p:grpSpPr>
        <p:sp>
          <p:nvSpPr>
            <p:cNvPr id="37" name="Right Arrow 36"/>
            <p:cNvSpPr/>
            <p:nvPr/>
          </p:nvSpPr>
          <p:spPr>
            <a:xfrm rot="5400000">
              <a:off x="4239691" y="4129647"/>
              <a:ext cx="359817" cy="57890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Right Arrow 18"/>
            <p:cNvSpPr/>
            <p:nvPr/>
          </p:nvSpPr>
          <p:spPr>
            <a:xfrm rot="5400000">
              <a:off x="4293664" y="4191456"/>
              <a:ext cx="251872" cy="3473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244665" y="4959235"/>
            <a:ext cx="1702668" cy="1702668"/>
            <a:chOff x="3568265" y="4768735"/>
            <a:chExt cx="1702668" cy="1702668"/>
          </a:xfrm>
        </p:grpSpPr>
        <p:sp>
          <p:nvSpPr>
            <p:cNvPr id="35" name="Oval 34"/>
            <p:cNvSpPr/>
            <p:nvPr/>
          </p:nvSpPr>
          <p:spPr>
            <a:xfrm>
              <a:off x="3568265" y="4768735"/>
              <a:ext cx="1702668" cy="170266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Oval 20"/>
            <p:cNvSpPr/>
            <p:nvPr/>
          </p:nvSpPr>
          <p:spPr>
            <a:xfrm>
              <a:off x="3817615" y="5018085"/>
              <a:ext cx="1203968" cy="12039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IN" sz="3000" kern="1200" dirty="0">
                  <a:latin typeface="NikoshBAN" pitchFamily="2" charset="0"/>
                  <a:cs typeface="NikoshBAN" pitchFamily="2" charset="0"/>
                </a:rPr>
                <a:t>মানব  সৃষ্ট দূষণ</a:t>
              </a:r>
              <a:endParaRPr lang="en-US" sz="3000" kern="12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893660" y="3729846"/>
            <a:ext cx="359817" cy="578907"/>
            <a:chOff x="3217260" y="3539346"/>
            <a:chExt cx="359817" cy="578907"/>
          </a:xfrm>
        </p:grpSpPr>
        <p:sp>
          <p:nvSpPr>
            <p:cNvPr id="33" name="Right Arrow 32"/>
            <p:cNvSpPr/>
            <p:nvPr/>
          </p:nvSpPr>
          <p:spPr>
            <a:xfrm rot="9000000">
              <a:off x="3217260" y="3539346"/>
              <a:ext cx="359817" cy="57890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Right Arrow 22"/>
            <p:cNvSpPr/>
            <p:nvPr/>
          </p:nvSpPr>
          <p:spPr>
            <a:xfrm rot="19800000">
              <a:off x="3317974" y="3628141"/>
              <a:ext cx="251872" cy="3473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182166" y="3768450"/>
            <a:ext cx="1702668" cy="1702668"/>
            <a:chOff x="1505766" y="3577950"/>
            <a:chExt cx="1702668" cy="1702668"/>
          </a:xfrm>
        </p:grpSpPr>
        <p:sp>
          <p:nvSpPr>
            <p:cNvPr id="31" name="Oval 30"/>
            <p:cNvSpPr/>
            <p:nvPr/>
          </p:nvSpPr>
          <p:spPr>
            <a:xfrm>
              <a:off x="1505766" y="3577950"/>
              <a:ext cx="1702668" cy="170266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Oval 24"/>
            <p:cNvSpPr/>
            <p:nvPr/>
          </p:nvSpPr>
          <p:spPr>
            <a:xfrm>
              <a:off x="1755116" y="3827300"/>
              <a:ext cx="1203968" cy="12039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bn-IN" sz="3000" kern="1200" dirty="0">
                <a:latin typeface="NikoshBAN" pitchFamily="2" charset="0"/>
                <a:cs typeface="NikoshBAN" pitchFamily="2" charset="0"/>
              </a:endParaRPr>
            </a:p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IN" sz="3000" kern="1200" dirty="0">
                  <a:latin typeface="NikoshBAN" pitchFamily="2" charset="0"/>
                  <a:cs typeface="NikoshBAN" pitchFamily="2" charset="0"/>
                </a:rPr>
                <a:t>বর্জ্য দূষণ</a:t>
              </a:r>
              <a:endParaRPr lang="en-US" sz="3000" kern="12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893660" y="2549245"/>
            <a:ext cx="359817" cy="578907"/>
            <a:chOff x="3217260" y="2358745"/>
            <a:chExt cx="359817" cy="578907"/>
          </a:xfrm>
        </p:grpSpPr>
        <p:sp>
          <p:nvSpPr>
            <p:cNvPr id="29" name="Right Arrow 28"/>
            <p:cNvSpPr/>
            <p:nvPr/>
          </p:nvSpPr>
          <p:spPr>
            <a:xfrm rot="12600000">
              <a:off x="3217260" y="2358745"/>
              <a:ext cx="359817" cy="57890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Right Arrow 26"/>
            <p:cNvSpPr/>
            <p:nvPr/>
          </p:nvSpPr>
          <p:spPr>
            <a:xfrm rot="23400000">
              <a:off x="3317974" y="2501512"/>
              <a:ext cx="251872" cy="3473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182166" y="1386881"/>
            <a:ext cx="1702668" cy="1702668"/>
            <a:chOff x="1505766" y="1196381"/>
            <a:chExt cx="1702668" cy="1702668"/>
          </a:xfrm>
        </p:grpSpPr>
        <p:sp>
          <p:nvSpPr>
            <p:cNvPr id="27" name="Oval 26"/>
            <p:cNvSpPr/>
            <p:nvPr/>
          </p:nvSpPr>
          <p:spPr>
            <a:xfrm>
              <a:off x="1505766" y="1196381"/>
              <a:ext cx="1702668" cy="170266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Oval 28"/>
            <p:cNvSpPr/>
            <p:nvPr/>
          </p:nvSpPr>
          <p:spPr>
            <a:xfrm>
              <a:off x="1755116" y="1445731"/>
              <a:ext cx="1203968" cy="12039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IN" sz="3000" kern="1200" dirty="0">
                  <a:latin typeface="NikoshBAN" pitchFamily="2" charset="0"/>
                  <a:cs typeface="NikoshBAN" pitchFamily="2" charset="0"/>
                </a:rPr>
                <a:t>পানি দূষণ</a:t>
              </a:r>
              <a:endParaRPr lang="en-US" sz="3000" kern="12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145" y="235526"/>
            <a:ext cx="28321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408709" y="2590800"/>
            <a:ext cx="243205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বায়ূ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দূষণ</a:t>
            </a:r>
            <a:endParaRPr lang="en-US" sz="4000" dirty="0">
              <a:latin typeface="+mn-lt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1362" y="228599"/>
            <a:ext cx="28321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3594100" y="2603933"/>
            <a:ext cx="2206625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দূষণ</a:t>
            </a:r>
            <a:endParaRPr lang="en-US" sz="4000" dirty="0">
              <a:latin typeface="+mn-lt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5151" y="270162"/>
            <a:ext cx="2594049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6529965" y="2631642"/>
            <a:ext cx="2613025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দূষণ</a:t>
            </a:r>
            <a:endParaRPr lang="en-US" sz="4000" dirty="0">
              <a:latin typeface="+mn-lt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145" y="3298825"/>
            <a:ext cx="2905125" cy="217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762000" y="5567854"/>
            <a:ext cx="2590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bn-IN" sz="2800" b="1" dirty="0">
                <a:latin typeface="NikoshBAN" pitchFamily="2" charset="0"/>
                <a:cs typeface="NikoshBAN" pitchFamily="2" charset="0"/>
              </a:rPr>
              <a:t>বর্জ্য দূষণ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81362" y="3376671"/>
            <a:ext cx="2908156" cy="219118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329565" y="5606072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latin typeface="NikoshBAN" pitchFamily="2" charset="0"/>
                <a:cs typeface="NikoshBAN" pitchFamily="2" charset="0"/>
              </a:rPr>
              <a:t>মাটি দূষণ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65139" y="3376671"/>
            <a:ext cx="2574061" cy="215822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287652" y="5686083"/>
            <a:ext cx="2594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মানব সৃষ্ট দূষণ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18867" y="5009270"/>
            <a:ext cx="11540198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তোমরা 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কি মনে কর পরিবেশ দূষণ মানুষের তৈরী এর  স্বপক্ষে যুক্তি উপস্থাপন কর।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00665" y="233846"/>
            <a:ext cx="7863840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bn-IN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588" y="1597782"/>
            <a:ext cx="2923809" cy="2923809"/>
          </a:xfrm>
          <a:prstGeom prst="rect">
            <a:avLst/>
          </a:prstGeom>
        </p:spPr>
      </p:pic>
      <p:pic>
        <p:nvPicPr>
          <p:cNvPr id="12" name="Picture 11" descr="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460" y="1623574"/>
            <a:ext cx="2855814" cy="2855814"/>
          </a:xfrm>
          <a:prstGeom prst="rect">
            <a:avLst/>
          </a:prstGeom>
        </p:spPr>
      </p:pic>
      <p:pic>
        <p:nvPicPr>
          <p:cNvPr id="13" name="Picture 12" descr="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7873" y="1593094"/>
            <a:ext cx="2978906" cy="29789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85800" y="914400"/>
            <a:ext cx="7924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                        </a:t>
            </a:r>
            <a:r>
              <a:rPr lang="bn-IN" sz="4800" b="1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</a:p>
          <a:p>
            <a:pPr marL="514350" indent="-514350">
              <a:buAutoNum type="arabicPeriod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দূষণ প্রধানত কত প্রকার ? </a:t>
            </a:r>
          </a:p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  (ক) দুই  (খ) তিন  (গ) চার (ঘ) ছয়</a:t>
            </a:r>
          </a:p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২. বায়ু দূষণের উপাদান কোনটি ?</a:t>
            </a:r>
          </a:p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    (ক) সাইকেল (খ) রিক্সা (গ)মোটর গাড়ী (ঘ) ব্যান গাড়ি</a:t>
            </a:r>
          </a:p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৩. পরিবেশ দূষণের ফলে কি হয় ?</a:t>
            </a:r>
          </a:p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  (ক) স্বান্থ্য নষ্ট হয় না (খ) স্বান্থ্য নষ্ট হয় (গ) স্বান্থ্য ভালো হয় (ঘ) স্বান্থ্য ভালো হয় না।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62596" y="4727916"/>
            <a:ext cx="11709009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কী কী </a:t>
            </a:r>
            <a:r>
              <a:rPr lang="bn-IN" sz="6000" dirty="0">
                <a:latin typeface="NikoshBAN" pitchFamily="2" charset="0"/>
                <a:cs typeface="NikoshBAN" pitchFamily="2" charset="0"/>
              </a:rPr>
              <a:t>কারণে পরিবেশ দূষিত হয় তার  দুটি ছবি একেঁ আনবে</a:t>
            </a:r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87792" y="196947"/>
            <a:ext cx="1035382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4800" dirty="0"/>
          </a:p>
        </p:txBody>
      </p:sp>
      <p:pic>
        <p:nvPicPr>
          <p:cNvPr id="17" name="Picture 16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742" y="1186681"/>
            <a:ext cx="4965895" cy="32926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E09412D-699A-4D05-906D-604B1AB2C8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476" y="170631"/>
            <a:ext cx="6574943" cy="65749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48E0804-D13A-43E6-8F2A-37810345D4E8}"/>
              </a:ext>
            </a:extLst>
          </p:cNvPr>
          <p:cNvSpPr txBox="1"/>
          <p:nvPr/>
        </p:nvSpPr>
        <p:spPr>
          <a:xfrm>
            <a:off x="2383436" y="1049311"/>
            <a:ext cx="6490741" cy="382249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bn-IN" sz="199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19900" b="1" dirty="0">
              <a:ln/>
              <a:solidFill>
                <a:schemeClr val="accent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317745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xit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1414" y="2971800"/>
            <a:ext cx="8763000" cy="156966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এবং </a:t>
            </a:r>
            <a:endParaRPr lang="bn-BD" sz="32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কন্টেন্ট সম্পাদক হিসেবে যাঁদের নির্দেশনা, পরামর্শ ও তত্ত্বাবধানে এই মডেল কন্টেন্ট সমৃদ্ধ হয়েছে তারা হলেন-  </a:t>
            </a:r>
            <a:endParaRPr 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859" y="1649611"/>
            <a:ext cx="8794531" cy="1200329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0800000" scaled="1"/>
            <a:tileRect/>
          </a:gra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rgbClr val="003399"/>
                </a:solidFill>
                <a:latin typeface="NikoshBAN" pitchFamily="2" charset="0"/>
                <a:cs typeface="NikoshBAN" pitchFamily="2" charset="0"/>
              </a:rPr>
              <a:t>শিক্ষা মন্ত্রণালয়, মাউশি, এনসিটিবি ও এটুআই-এর সংশ্লিষ্ট কর্মকর্তাবৃন্দ </a:t>
            </a:r>
            <a:endParaRPr lang="en-US" sz="3600" dirty="0">
              <a:solidFill>
                <a:srgbClr val="0033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00" y="609600"/>
            <a:ext cx="2420228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কৃতজ্ঞতা স্বীকার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365</TotalTime>
  <Words>328</Words>
  <Application>Microsoft Office PowerPoint</Application>
  <PresentationFormat>Custom</PresentationFormat>
  <Paragraphs>59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Facet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আমার সোনার বাংলা আমি তোমায় ভালোবাসী</dc:title>
  <dc:creator>Atik</dc:creator>
  <cp:lastModifiedBy>Md Saiful Islam</cp:lastModifiedBy>
  <cp:revision>125</cp:revision>
  <dcterms:created xsi:type="dcterms:W3CDTF">2019-04-06T21:42:10Z</dcterms:created>
  <dcterms:modified xsi:type="dcterms:W3CDTF">2019-10-20T15:09:31Z</dcterms:modified>
</cp:coreProperties>
</file>