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ultidocument 3"/>
          <p:cNvSpPr/>
          <p:nvPr/>
        </p:nvSpPr>
        <p:spPr>
          <a:xfrm>
            <a:off x="2133600" y="228600"/>
            <a:ext cx="4572000" cy="2590800"/>
          </a:xfrm>
          <a:prstGeom prst="flowChartMultidocumen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19400"/>
            <a:ext cx="6705600" cy="361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2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533400"/>
            <a:ext cx="5715000" cy="1219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নতুন শব্দের অর্থ জেনে নেই</a:t>
            </a:r>
            <a:endParaRPr lang="en-US" sz="3600" dirty="0" err="1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848" y="2476225"/>
            <a:ext cx="1247949" cy="58110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42" y="3690974"/>
            <a:ext cx="2372056" cy="5239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75903" y="2476225"/>
            <a:ext cx="2895600" cy="4665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যেখানে ঘাট নেই</a:t>
            </a:r>
            <a:endParaRPr lang="en-US" sz="28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75903" y="3581400"/>
            <a:ext cx="2895600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টাকা –পয়সা নেই</a:t>
            </a:r>
            <a:endParaRPr lang="en-US" sz="2800" dirty="0" err="1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>
            <a:stCxn id="3" idx="3"/>
          </p:cNvCxnSpPr>
          <p:nvPr/>
        </p:nvCxnSpPr>
        <p:spPr>
          <a:xfrm>
            <a:off x="2443797" y="2766778"/>
            <a:ext cx="250920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3"/>
            <a:endCxn id="6" idx="1"/>
          </p:cNvCxnSpPr>
          <p:nvPr/>
        </p:nvCxnSpPr>
        <p:spPr>
          <a:xfrm>
            <a:off x="3378598" y="3952948"/>
            <a:ext cx="1697305" cy="475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89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685800"/>
            <a:ext cx="2438400" cy="1066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 err="1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7400"/>
            <a:ext cx="6715775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28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09019" y="228600"/>
            <a:ext cx="3810000" cy="914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8761" y="1143000"/>
            <a:ext cx="7467600" cy="1143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ডান দিকের শব্দগূলো বাম দিকের শব্দের সাথে মিল কর</a:t>
            </a:r>
            <a:endParaRPr lang="en-US" sz="32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2498623"/>
            <a:ext cx="990600" cy="4130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হাটে</a:t>
            </a: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ঘাটে</a:t>
            </a: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কড়ি</a:t>
            </a: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সোনা</a:t>
            </a: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নায়ের</a:t>
            </a: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হাসি</a:t>
            </a: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আমায়</a:t>
            </a: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38800" y="2498623"/>
            <a:ext cx="1295400" cy="42069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মুখে</a:t>
            </a: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মাঝি</a:t>
            </a: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নাও</a:t>
            </a: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কড়া</a:t>
            </a: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যাব</a:t>
            </a: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নিও</a:t>
            </a:r>
          </a:p>
          <a:p>
            <a:pPr algn="ctr"/>
            <a:endParaRPr lang="bn-BD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টুকু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600200" y="2498623"/>
            <a:ext cx="4495800" cy="26067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600200" y="3200400"/>
            <a:ext cx="4495800" cy="838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600200" y="3619500"/>
            <a:ext cx="4318819" cy="9826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447800" y="3048000"/>
            <a:ext cx="4471219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600200" y="3505200"/>
            <a:ext cx="4318819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00200" y="5334000"/>
            <a:ext cx="4318819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600200" y="5638800"/>
            <a:ext cx="4318819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414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533400"/>
            <a:ext cx="2971800" cy="1600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810000"/>
            <a:ext cx="7696200" cy="2057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arenR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মাঝি ছোট ছেলেটির কাছে কী চেয়েছিল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342900" indent="-342900">
              <a:buAutoNum type="arabicParenR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ঘাটে কী নেই?</a:t>
            </a:r>
          </a:p>
          <a:p>
            <a:pPr marL="342900" indent="-342900">
              <a:buAutoNum type="arabicParenR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মাঝি কড়ির বদলে কী চেয়েছিল? </a:t>
            </a:r>
            <a:endParaRPr lang="en-US" sz="3200" dirty="0" err="1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24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583176"/>
            <a:ext cx="3429000" cy="14097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 err="1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048000"/>
            <a:ext cx="8305800" cy="2133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ছড়াটির ৬ লাইন বাড়ি থেকে লিখে নিয়ে আসবে</a:t>
            </a:r>
            <a:endParaRPr lang="en-US" sz="4000" dirty="0" err="1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59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762000"/>
            <a:ext cx="5867400" cy="1981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 err="1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880812"/>
            <a:ext cx="5867400" cy="37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2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838200" y="381000"/>
            <a:ext cx="4038600" cy="3429000"/>
          </a:xfrm>
          <a:prstGeom prst="round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just"/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মোঃইবরাহীম হাওলাদার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সহঃ শিক্ষকশ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বেরকাঠি সঃ প্রাঃ বিঃ</a:t>
            </a:r>
          </a:p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ঝালকাঠি সদর,</a:t>
            </a:r>
            <a:endParaRPr lang="en-US" sz="3200" dirty="0" err="1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96" y="1295400"/>
            <a:ext cx="3187521" cy="471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4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533400"/>
            <a:ext cx="5410200" cy="28956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শ্রেণিঃ ৩য়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বাংলা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পাঠঃ হাটে যাবো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পাঠ্যাংশঃ হাটে যাব------খুশি টুকু নিও</a:t>
            </a:r>
            <a:endParaRPr lang="en-US" sz="2800" dirty="0" err="1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0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295400" y="381000"/>
            <a:ext cx="3505200" cy="1600200"/>
          </a:xfrm>
          <a:prstGeom prst="round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6600" dirty="0" err="1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030" y="1886879"/>
            <a:ext cx="7103139" cy="135232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48" y="3239207"/>
            <a:ext cx="6767052" cy="114898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26" y="4358276"/>
            <a:ext cx="6681774" cy="1019317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148" y="5466735"/>
            <a:ext cx="6538452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3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905000" y="685800"/>
            <a:ext cx="5562600" cy="1447800"/>
          </a:xfrm>
          <a:prstGeom prst="round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এসো কিছু ছবি দেখি এবং বলি</a:t>
            </a:r>
            <a:endParaRPr lang="en-US" sz="4000" dirty="0" err="1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12" y="2270911"/>
            <a:ext cx="8470488" cy="3520289"/>
          </a:xfrm>
          <a:prstGeom prst="rect">
            <a:avLst/>
          </a:prstGeom>
        </p:spPr>
      </p:pic>
      <p:sp>
        <p:nvSpPr>
          <p:cNvPr id="4" name="Round Single Corner Rectangle 3"/>
          <p:cNvSpPr/>
          <p:nvPr/>
        </p:nvSpPr>
        <p:spPr>
          <a:xfrm>
            <a:off x="1295400" y="5791200"/>
            <a:ext cx="4648200" cy="609600"/>
          </a:xfrm>
          <a:prstGeom prst="round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ছবিতে কীকী দেখা যাচ্ছে?</a:t>
            </a:r>
            <a:endParaRPr lang="en-US" sz="2800" dirty="0" err="1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0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316" y="747844"/>
            <a:ext cx="3796937" cy="266853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74993"/>
            <a:ext cx="2583154" cy="2541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316" y="3886200"/>
            <a:ext cx="4038600" cy="251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4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67" y="990600"/>
            <a:ext cx="8302459" cy="46961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00200" y="6096000"/>
            <a:ext cx="3962400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হাট বাজার</a:t>
            </a:r>
            <a:endParaRPr lang="en-US" sz="4000" dirty="0" err="1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142946"/>
            <a:ext cx="5087604" cy="16670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38400" y="762000"/>
            <a:ext cx="4038600" cy="1066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25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87013" y="381000"/>
            <a:ext cx="3276600" cy="1600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আদর্শ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971800"/>
            <a:ext cx="3200400" cy="24003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368532"/>
            <a:ext cx="4639322" cy="32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err="1" smtClean="0"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117</Words>
  <Application>Microsoft Office PowerPoint</Application>
  <PresentationFormat>On-screen Show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Document</dc:creator>
  <cp:lastModifiedBy>Windows User</cp:lastModifiedBy>
  <cp:revision>20</cp:revision>
  <dcterms:created xsi:type="dcterms:W3CDTF">2006-08-16T00:00:00Z</dcterms:created>
  <dcterms:modified xsi:type="dcterms:W3CDTF">2020-02-09T07:45:42Z</dcterms:modified>
</cp:coreProperties>
</file>