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56" r:id="rId7"/>
    <p:sldId id="267" r:id="rId8"/>
    <p:sldId id="269" r:id="rId9"/>
    <p:sldId id="270" r:id="rId10"/>
    <p:sldId id="268" r:id="rId11"/>
    <p:sldId id="265" r:id="rId12"/>
    <p:sldId id="271" r:id="rId13"/>
    <p:sldId id="263" r:id="rId14"/>
    <p:sldId id="273" r:id="rId15"/>
    <p:sldId id="272" r:id="rId16"/>
    <p:sldId id="274" r:id="rId17"/>
    <p:sldId id="277" r:id="rId18"/>
    <p:sldId id="276" r:id="rId19"/>
    <p:sldId id="275" r:id="rId20"/>
    <p:sldId id="278" r:id="rId21"/>
    <p:sldId id="27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6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3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B2A4-D659-4C27-A6BD-74B748011ACC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1313-B32B-4FFA-8330-276B95DF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5920" y="4270624"/>
            <a:ext cx="27712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3218" y="379829"/>
            <a:ext cx="11760591" cy="6260122"/>
            <a:chOff x="242888" y="100013"/>
            <a:chExt cx="11630025" cy="6602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8" y="100013"/>
              <a:ext cx="11630025" cy="66027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8669" y="100013"/>
              <a:ext cx="4745317" cy="2246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035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10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0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548418" y="0"/>
            <a:ext cx="4749421" cy="1064525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টেপা পুতুল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8974" y="2819952"/>
            <a:ext cx="3848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এঁটেল মাটি টিপে টিপে  যে পুতুল বানানো হয় তাকে টেপা পুতুল বলা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,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9" y="1590096"/>
            <a:ext cx="5622878" cy="497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40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25485" y="333829"/>
            <a:ext cx="6023428" cy="1059542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5324" y="3326221"/>
            <a:ext cx="33105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টেপা পুতুল কি?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2" y="1569493"/>
            <a:ext cx="5442718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6609" y="1119115"/>
            <a:ext cx="64553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 বুঝিয়ে বললেন-যখন কোন কিছু সুন্দর করে আঁকি বা বানাই অথবা গাই,তখন তা হয় শিল্প। শিল্পের এ কাজকে বলে শিল্পকলা। আমাদের দেশের সবচেয়ে প্রাচীন শিল্প হচ্ছে মাটির শিল্প। এ দেশের কুমার সম্প্রদায় যুগ যুগ ধরে তৈরি করে আসছে মাটির জিনিস। যেমন –কলস, হারি,সরা,বাসনকোসন, পেয়ালা,সুরাই,মটকা,জালা,পিঠে তৈরির নানা ছাঁচ। আরও কত কি!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559557"/>
            <a:ext cx="5377217" cy="5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9641" y="937862"/>
            <a:ext cx="363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 কি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810233" y="2524836"/>
            <a:ext cx="4844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কোন কিছু সুন্দর করে আঁকি বা বানাই অথবা গাই, তখন তা হয় শিল্প। শিল্পের এ কাজকে বলে শিল্পকলা।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am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9" y="1842445"/>
            <a:ext cx="6550924" cy="5015555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28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200150"/>
            <a:ext cx="5622877" cy="56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68610" y="2753014"/>
            <a:ext cx="4209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 তা দলে আলোচনা করে বল । 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703608" y="-99367"/>
            <a:ext cx="37401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107" y="1009934"/>
            <a:ext cx="7055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শিল্পকর্মকে আমরা বলি মাটির শিল্প বা মৃৎশিল্প। এ শিল্পের প্রধান উপকরণ হল মাটি। তবে সব মাটি দিয়ে এ কাজ হয় না। দরকার পরিষ্কার এঁটেল মাটি। এ ধরনের মাটি বেশ আঠালো । দোআঁশ মাটি তেমন আঠালো নয়।আর বেলে মাটি তো ঝরঝরে- তাই এগুলো দিয়ে মাটির শিল্প হয় না। এঁটেল মাটি হলেই যে তা দিয়ে শিল্পের কাজ করা যাবে তা ও নয়। এজন্য অনেক যত্ন আর শ্রম দরকার। দরকার হাতের নৈপুণ্য ও কারিগরি জ্ঞান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u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1045204"/>
            <a:ext cx="4681182" cy="4891572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92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112" y="1502026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810203" y="1502026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946479" y="2209912"/>
            <a:ext cx="85620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কি,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এই শিল্পে কি ধরনের উপাদান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প্রয়োজন?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87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1280" y="768096"/>
            <a:ext cx="6473952" cy="98755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দিনে এক শব্দ শিখি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9994" y="2299080"/>
            <a:ext cx="2034144" cy="7057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মুল শব্দ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6703053" y="2250745"/>
            <a:ext cx="2218944" cy="65836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2202" y="3548291"/>
            <a:ext cx="118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169351" y="3418281"/>
            <a:ext cx="4967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শিল্পকর্মকে আমরা বলি মাটির শিল্প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0511-0903-1003-0820_Asian_Elementary_Student_Reading_a_Book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24" y="1452970"/>
            <a:ext cx="5102156" cy="3833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1" y="304800"/>
            <a:ext cx="6400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বইয়ের সাথে মিলিয়ে দেখি ।  </a:t>
            </a:r>
            <a:endParaRPr lang="en-US" sz="40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414" y="5867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৮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পৃষ্ঠা নং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৩৫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583178" y="118139"/>
            <a:ext cx="4769252" cy="1123808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65525" y="1699004"/>
            <a:ext cx="2224585" cy="162408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2265525" y="4233080"/>
            <a:ext cx="2224585" cy="162408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4681180" y="1487606"/>
            <a:ext cx="6100551" cy="2046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কি?শিল্পের কাজের জন্য কি কি প্রয়োজন তা দলে আলোচনা করে লিখ। 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4681180" y="3988556"/>
            <a:ext cx="6223381" cy="2113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 কি এই শিল্পে কি ধরনের উপাদান প্রয়োজন তা দলে আলোচনা করে লিখ।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1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500" y="1100598"/>
            <a:ext cx="4631378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95" y="2905743"/>
            <a:ext cx="2101933" cy="214397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599613" y="2905742"/>
            <a:ext cx="5861910" cy="2123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96640" y="146304"/>
            <a:ext cx="4181856" cy="103632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2511" y="2220752"/>
            <a:ext cx="3275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টেপা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পুতুল কি?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2516" y="3085468"/>
            <a:ext cx="2956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শিল্পকলা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372511" y="3950184"/>
            <a:ext cx="5566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মৃৎশিল্প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কি, এই শিল্পে কি ধরনের উপাদান প্রয়োজন?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9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07" y="1924333"/>
            <a:ext cx="5382905" cy="46811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9231" y="310025"/>
            <a:ext cx="34483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9666" y="2852382"/>
            <a:ext cx="4026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শব্দগুলি দিয়ে বাক্য তৈরি করে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,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84217"/>
            <a:ext cx="8382000" cy="545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810001" y="-221837"/>
            <a:ext cx="3599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895600" y="228600"/>
            <a:ext cx="6477000" cy="125383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1918855"/>
            <a:ext cx="64770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 শখের  মৃৎশিল্প।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পাঠ্যাংশঃআমরা দুটি.........কারিগরী জ্ঞান।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6432"/>
            <a:ext cx="5534144" cy="4149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686544" y="182881"/>
            <a:ext cx="5050301" cy="1153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 হাঁড়ি  কী?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36478"/>
            <a:ext cx="6223379" cy="6473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2243" y="4230807"/>
            <a:ext cx="5308979" cy="11873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557180" y="136478"/>
            <a:ext cx="5459104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/>
              <a:t>পাঠের শিরোনাম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658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606741" y="157685"/>
            <a:ext cx="5880296" cy="1378634"/>
          </a:xfrm>
          <a:prstGeom prst="double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0877" y="1730902"/>
            <a:ext cx="10372300" cy="4888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টেপা পুতুল কি তা বলতে পারবে।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শিল্পকলা কি তা ব্যাখ্যা করতে পারবে।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মৃৎশিল্প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এই শিল্পে কি ধরনের উপাদান প্রয়োজন তা বলতে পারবে । 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এক দিনে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057401"/>
            <a:ext cx="800090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b="1" dirty="0">
                <a:ln/>
                <a:latin typeface="NikoshBAN" pitchFamily="2" charset="0"/>
                <a:cs typeface="NikoshBAN" pitchFamily="2" charset="0"/>
              </a:rPr>
              <a:t>শিক্ষকের  পাঠ</a:t>
            </a:r>
            <a:endParaRPr lang="en-US" sz="138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7468" y="1891817"/>
            <a:ext cx="64144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দুটি শখের হাঁড়ি কিনলাম। অবাক হলাম, পুতুলের পাশেই ঘোলা চোখে চেয়ে আছে এক চকচকে রুপালি ইলিশ। পদ্মার তাজা ইলিশের মতোই। তেমনি সাদা আশ,লাল ঠোঁট। আমরা একটা মাটির ইলিশও কিনলাম।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119116"/>
            <a:ext cx="5591186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2399" y="982887"/>
            <a:ext cx="70302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 বললেন, ওই যে পুতুলগুলো দেখছ ওগুলো টেপা পুতুল।  নরম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টিপে টিপে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পুতুল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 হয়। যেমন-বউ জামাই,কৃষক,নথপরা ছোট্ট মেয়ে-নানা রকমের মাটির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টেপা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পুতুল। মেলার এক প্রান্তে বড় জায়গা জুড়ে এসব মাটির পুতুলের দোকান। মামা বললেন, এগুলো হচ্ছে মাটির শিল্পকলা।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581734"/>
            <a:ext cx="4570387" cy="58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500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75</cp:revision>
  <dcterms:created xsi:type="dcterms:W3CDTF">2019-12-12T13:38:06Z</dcterms:created>
  <dcterms:modified xsi:type="dcterms:W3CDTF">2020-02-09T12:22:30Z</dcterms:modified>
</cp:coreProperties>
</file>