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ADF22-CDE8-49F7-A79B-FA22154512C2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A0649-F0DB-41BC-AE3A-599BADB2A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8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A0649-F0DB-41BC-AE3A-599BADB2AB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0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608D-BEC3-4AFA-850F-AEFF29B1973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6FB608D-BEC3-4AFA-850F-AEFF29B1973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DBE8AF3-99FF-474E-AE01-EC493978F0A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AHIDUL ISLAM\Desktop\hg\c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8" y="838200"/>
            <a:ext cx="7620000" cy="5181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0542" y="9906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168" y="6324600"/>
            <a:ext cx="313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শহিদুল</a:t>
            </a:r>
            <a:r>
              <a:rPr lang="en-US" dirty="0" smtClean="0"/>
              <a:t> </a:t>
            </a:r>
            <a:r>
              <a:rPr lang="en-US" dirty="0" err="1" smtClean="0"/>
              <a:t>ইসলাম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838200" y="4876800"/>
            <a:ext cx="3581400" cy="990600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পাঁচালি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4953001" y="990600"/>
            <a:ext cx="3581400" cy="1066800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কবিগান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2371725"/>
            <a:ext cx="3581400" cy="3419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3352800" cy="3505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86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066800" y="533400"/>
            <a:ext cx="7239000" cy="83820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অনেক মেলাতে আরও  থাকে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838200" y="5029200"/>
            <a:ext cx="3505200" cy="1066800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নাগরদোলা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4876800" y="5029200"/>
            <a:ext cx="3276600" cy="1219200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ম্যাজিক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599"/>
            <a:ext cx="3276600" cy="29094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3352800" cy="29094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45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814754" y="5146431"/>
            <a:ext cx="3909646" cy="1066800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লাঠিখেলা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5184530" y="685800"/>
            <a:ext cx="3426069" cy="800100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কুস্তি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4" y="762000"/>
            <a:ext cx="3909646" cy="4038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905000"/>
            <a:ext cx="3238500" cy="4308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0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685800" y="5029200"/>
            <a:ext cx="3657600" cy="1066800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পুতুলনাচ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4876801" y="838200"/>
            <a:ext cx="3581399" cy="762000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বায়োস্কোপ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3429000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7400"/>
            <a:ext cx="3581399" cy="4038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85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762000" y="533400"/>
            <a:ext cx="7848600" cy="12954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একক কাজ 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730102"/>
            <a:ext cx="2438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সময়: ৫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990600" y="5029200"/>
            <a:ext cx="7315200" cy="1143000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মেলাতে কি কি বিনোদন মূলক ব্যবস্থা থাকে তার একটি  তালিকা তৈরি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7391399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8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5562600"/>
            <a:ext cx="3872878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বস্ত্রমেলা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41218" y="609600"/>
            <a:ext cx="7831282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ইদানীং সরকারি-বেসরকারি উদ্যোগে নানা রকম বাণিজ্যিক ও সাংস্কৃতিক মেলা হচ্ছে। যেমন-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78" y="1981200"/>
            <a:ext cx="3695700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981200"/>
            <a:ext cx="3581400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4991100" y="5575788"/>
            <a:ext cx="3581400" cy="6726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আবাসন মেলা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1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3892062" cy="4038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62" y="609600"/>
            <a:ext cx="4015154" cy="4038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445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0615" y="533400"/>
            <a:ext cx="7412182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একুশে ফেব্রুয়ারিকে কেন্দ্র করে বাংলা একাডেমি আয়োজন করে মাসব্যাপী-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1"/>
            <a:ext cx="4486275" cy="42789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657600"/>
            <a:ext cx="2647950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arallelogram 4"/>
          <p:cNvSpPr/>
          <p:nvPr/>
        </p:nvSpPr>
        <p:spPr>
          <a:xfrm>
            <a:off x="5715000" y="1828801"/>
            <a:ext cx="2571750" cy="1371599"/>
          </a:xfrm>
          <a:prstGeom prst="parallelogra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বইমেলা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3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609600"/>
            <a:ext cx="7716982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 মেলার ক্ষেত্রে আরেকটি উল্লেখযোগ্য দিক হচ্ছে বরেণ্য মনীষীদের স্মরণে মেলার আয়োজন।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17276"/>
            <a:ext cx="2819400" cy="2526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" y="2060931"/>
            <a:ext cx="4091354" cy="3882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nip Diagonal Corner Rectangle 4"/>
          <p:cNvSpPr/>
          <p:nvPr/>
        </p:nvSpPr>
        <p:spPr>
          <a:xfrm>
            <a:off x="5257800" y="2060931"/>
            <a:ext cx="3144982" cy="98706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লালনমেলা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5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6" y="2209800"/>
            <a:ext cx="3212123" cy="3667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3810000" cy="55102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nip Diagonal Corner Rectangle 3"/>
          <p:cNvSpPr/>
          <p:nvPr/>
        </p:nvSpPr>
        <p:spPr>
          <a:xfrm>
            <a:off x="5029200" y="685801"/>
            <a:ext cx="3505199" cy="10503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রবীন্দ্রমেলা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8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AHIDUL ISLAM\Desktop\hg\y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534400" cy="60334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514600" y="1740310"/>
            <a:ext cx="2534265" cy="222209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62865" y="457200"/>
            <a:ext cx="22860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110" y="4267200"/>
            <a:ext cx="3352800" cy="181588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গাড়ীদহ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শেরপুর,বগুড়া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"/>
          <a:stretch/>
        </p:blipFill>
        <p:spPr>
          <a:xfrm>
            <a:off x="5334000" y="690323"/>
            <a:ext cx="3276600" cy="3119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867400" y="3276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অধ্যায়ঃ-২য়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903045" y="762001"/>
            <a:ext cx="3478955" cy="95073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মধুমেলা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882163"/>
            <a:ext cx="3733800" cy="3994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45" y="2133600"/>
            <a:ext cx="3478955" cy="39588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nip Diagonal Corner Rectangle 4"/>
          <p:cNvSpPr/>
          <p:nvPr/>
        </p:nvSpPr>
        <p:spPr>
          <a:xfrm>
            <a:off x="685801" y="5257800"/>
            <a:ext cx="3733800" cy="98706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নজরুলমেলা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17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5055443" y="762001"/>
            <a:ext cx="3393497" cy="950734"/>
          </a:xfrm>
          <a:prstGeom prst="snip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জসীমমেলা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838200" y="5257800"/>
            <a:ext cx="3657600" cy="987069"/>
          </a:xfrm>
          <a:prstGeom prst="snip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হাসনমেলা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1"/>
            <a:ext cx="3581400" cy="4038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44" y="2133600"/>
            <a:ext cx="3393497" cy="41112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56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685800" y="609600"/>
            <a:ext cx="7696200" cy="762000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4495800"/>
            <a:ext cx="7696200" cy="1676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কয়েকটি দলে ভাগ হয়ে মেলা নিয়ে মুক্ত আলোচনা করে প্রত্যেক দল থেকে ভিন্ন রকমের মেলার পরিকল্পনা তৈরি কর।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49069"/>
            <a:ext cx="2438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সময়: ৮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5334000" cy="2519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644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743200" y="428304"/>
            <a:ext cx="3657600" cy="1781496"/>
          </a:xfrm>
          <a:prstGeom prst="ribb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8908" y="568036"/>
            <a:ext cx="1911927" cy="16209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492" y="2630712"/>
            <a:ext cx="8326582" cy="38027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5112" y="2750403"/>
            <a:ext cx="8130124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 ক্ষুদ্র ও কুঠির-শিল্প সংস্থার জরিপে জানা যায় সারাদেশে বছরে মেলা 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৯০৫টি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(খ)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১০০৫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১০৫০টি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(ঘ)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১১৫০টি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14600" y="3124200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3664803"/>
            <a:ext cx="813012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সারাদেশে অনুষ্ঠিত মেলার শতকরা কতভাগ গ্রামীন মেলা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সত্তর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(খ)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আশি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নব্বই 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পঁচানব্বই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05200" y="4073842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4579203"/>
            <a:ext cx="813012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বাংলা একাডেমি কোন মাসে বইমেলার আয়োজন করে?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(ক)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মার্চ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ডিসেম্বর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486400"/>
            <a:ext cx="813012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প্রায় সব মেলাতেই 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(ক)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যাত্রা-সিনেমা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সিনেমা-বায়োস্কোপ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যাত্রা-থিয়েটার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(ঘ)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সিনেমা-নাটক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</a:t>
            </a:r>
          </a:p>
        </p:txBody>
      </p:sp>
      <p:sp>
        <p:nvSpPr>
          <p:cNvPr id="11" name="Oval 10"/>
          <p:cNvSpPr/>
          <p:nvPr/>
        </p:nvSpPr>
        <p:spPr>
          <a:xfrm>
            <a:off x="990600" y="4968388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76800" y="5895439"/>
            <a:ext cx="457200" cy="42195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457200"/>
            <a:ext cx="2381250" cy="192405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9034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685800" y="609600"/>
            <a:ext cx="7696200" cy="762000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1295400" y="5029200"/>
            <a:ext cx="6400800" cy="11430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তোমার দেখা একটি মেলার বর্ণনা দাও।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49530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23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AHIDUL ISLAM\Desktop\hg\y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6" y="381000"/>
            <a:ext cx="840921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8382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8175" y="381000"/>
            <a:ext cx="7924800" cy="7031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এগুলি কিসের 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3914775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219200"/>
            <a:ext cx="3781425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3962398"/>
            <a:ext cx="3781425" cy="2286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3178314"/>
            <a:ext cx="815339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বিভিন্ন উৎসব 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962400"/>
            <a:ext cx="3914774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6130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20435"/>
            <a:ext cx="28956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7" y="3886200"/>
            <a:ext cx="2964873" cy="22859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362200"/>
            <a:ext cx="28956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 Single Corner Rectangle 4"/>
          <p:cNvSpPr/>
          <p:nvPr/>
        </p:nvSpPr>
        <p:spPr>
          <a:xfrm>
            <a:off x="3886200" y="609600"/>
            <a:ext cx="4648200" cy="1253835"/>
          </a:xfrm>
          <a:prstGeom prst="round1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বিভিন্ন ধরনের মেলা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719138"/>
            <a:ext cx="86455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25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23874" y="609600"/>
            <a:ext cx="8086725" cy="6858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.....</a:t>
            </a:r>
            <a:endParaRPr lang="bn-BD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2971800" y="1574656"/>
            <a:ext cx="5638800" cy="1762125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মেলার বিভিন্ন  উপাদান সম্পর্কে বর্ণনা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2916848" y="3657600"/>
            <a:ext cx="5693752" cy="243840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গ্রামীন মেলা ও নানা রকম বাণিজ্যিক ও সাংস্কৃতিক মেলার পারস্পারিক সম্পর্ক ব্যাখ্যা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574656"/>
            <a:ext cx="2392973" cy="1762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" y="3657600"/>
            <a:ext cx="228600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262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609600"/>
            <a:ext cx="4114801" cy="12741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bn-BD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 ঘন ঘন উৎসব-অনুষ্ঠান হয়ে থাকে</a:t>
            </a:r>
            <a:r>
              <a:rPr lang="bn-BD" sz="32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" y="2133177"/>
            <a:ext cx="4114801" cy="4134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88818"/>
            <a:ext cx="3810000" cy="24591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800600" y="3145405"/>
            <a:ext cx="3810000" cy="12741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bn-BD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বাইরে  নবান্ন ও নববর্ষ উৎযাপিত হয়</a:t>
            </a:r>
            <a:endParaRPr lang="en-US" sz="3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495800"/>
            <a:ext cx="3810000" cy="1771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7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3886200" cy="3314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 Single Corner Rectangle 2"/>
          <p:cNvSpPr/>
          <p:nvPr/>
        </p:nvSpPr>
        <p:spPr>
          <a:xfrm>
            <a:off x="762000" y="4191000"/>
            <a:ext cx="7772401" cy="198120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 ক্ষুদ্র ও কুঠির-শিল্প সংস্থার এক জরিপে জানা যাচ্ছে সারাদেশে বছরে ১০০৫টি মেলা হয়। এসব মেলার নব্বই ভাগই গ্রামীন মেলা।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609600"/>
            <a:ext cx="3429000" cy="3314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73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92113"/>
            <a:ext cx="8364537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2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89</TotalTime>
  <Words>325</Words>
  <Application>Microsoft Office PowerPoint</Application>
  <PresentationFormat>On-screen Show (4:3)</PresentationFormat>
  <Paragraphs>59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SHAHIDUL ISLAM</dc:creator>
  <cp:lastModifiedBy>SHAHIDUL ISLAM</cp:lastModifiedBy>
  <cp:revision>18</cp:revision>
  <dcterms:created xsi:type="dcterms:W3CDTF">2020-01-29T12:40:48Z</dcterms:created>
  <dcterms:modified xsi:type="dcterms:W3CDTF">2020-02-07T11:29:38Z</dcterms:modified>
</cp:coreProperties>
</file>