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8" y="-8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657CA9">
                <a:lumMod val="48000"/>
                <a:lumOff val="52000"/>
              </a:srgbClr>
            </a:gs>
            <a:gs pos="0">
              <a:schemeClr val="bg2">
                <a:tint val="80000"/>
                <a:satMod val="300000"/>
                <a:lumMod val="38000"/>
                <a:lumOff val="6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429000"/>
            <a:ext cx="9736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 সকলকে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2933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2826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28600"/>
            <a:ext cx="2667000" cy="2755613"/>
          </a:xfrm>
          <a:prstGeom prst="ellipse">
            <a:avLst/>
          </a:prstGeom>
          <a:blipFill dpi="0" rotWithShape="1">
            <a:blip r:embed="rId2"/>
            <a:srcRect/>
            <a:stretch>
              <a:fillRect l="-17000" t="-33000" r="-21000" b="-16000"/>
            </a:stretch>
          </a:blipFill>
          <a:effectLst>
            <a:glow rad="2413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0413" y="49530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ক্রোড়ে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নিকুঞ্জ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শোকানল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বিষাদ</a:t>
            </a:r>
            <a:endParaRPr lang="as-IN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7529" y="3581400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শব্দগুলো দিয়ে বাক্য তৈরি কর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" y="1"/>
            <a:ext cx="3968807" cy="7321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3962400" cy="73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"/>
            <a:ext cx="3505200" cy="73219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3622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0" y="294200"/>
            <a:ext cx="10439400" cy="671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172" y="5302549"/>
            <a:ext cx="8995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জেনেও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3150601"/>
            <a:ext cx="5230318" cy="424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2942032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বিপদে, আপদে, সুখে, শান্তিতে সব সময় তিনি বিধাতার কাছে শক্তি কামনা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922020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38100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 গাছে পাখি, বনে বনে ফুল সবই বিধাতাকে স্মরণ করে।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029"/>
            <a:ext cx="7772400" cy="7286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3082" y="5181600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অফুরন্ত দয়ায় জগতের সব কিছু চলছে।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659" y="6477000"/>
            <a:ext cx="6298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 কাছে সকলেই সাহায্য প্রার্থনা করে।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583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4616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926" y="4004861"/>
            <a:ext cx="948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007" y="5636523"/>
            <a:ext cx="97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6150114"/>
            <a:ext cx="922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সুখে-দুঃখে, শয়নে-স্বপনে তিনি আমাদের একমাত্র ভরসা।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0972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8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0909995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4197" y="60960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2"/>
            <a:ext cx="4448872" cy="54863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5007" y="611115"/>
            <a:ext cx="6480796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26" tIns="49864" rIns="99726" bIns="49864" rtlCol="0" anchor="ctr"/>
          <a:lstStyle/>
          <a:p>
            <a:pPr algn="ctr"/>
            <a:endParaRPr lang="en-US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49" y="-48541"/>
            <a:ext cx="1089892" cy="11869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72" y="0"/>
            <a:ext cx="1226129" cy="1055100"/>
          </a:xfrm>
          <a:prstGeom prst="rect">
            <a:avLst/>
          </a:prstGeom>
        </p:spPr>
      </p:pic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24001"/>
            <a:ext cx="566928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21642" y="96181"/>
            <a:ext cx="8425033" cy="1427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26" tIns="49864" rIns="99726" bIns="49864" rtlCol="0" anchor="ctr"/>
          <a:lstStyle/>
          <a:p>
            <a:pPr algn="ctr"/>
            <a:r>
              <a:rPr lang="bn-IN" sz="7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0200" y="2590800"/>
            <a:ext cx="1752600" cy="107720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3859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030537" cy="13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261078"/>
            <a:ext cx="3352800" cy="3244121"/>
          </a:xfrm>
          <a:prstGeom prst="ellipse">
            <a:avLst/>
          </a:prstGeom>
          <a:blipFill>
            <a:blip r:embed="rId3"/>
            <a:stretch>
              <a:fillRect l="-17000" t="-33000" r="-21000" b="-16000"/>
            </a:stretch>
          </a:blipFill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4800600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সৎ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 বুঝিয়ে লিখ</a:t>
            </a:r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220200" cy="563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178">
            <a:off x="3188142" y="789079"/>
            <a:ext cx="3827985" cy="111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58214" y="6172199"/>
            <a:ext cx="7180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bn-IN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9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133600"/>
            <a:ext cx="850585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9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2744" cy="735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432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315" y="1878793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b="1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মোনাজাত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02559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b="1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মোনাজাত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513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মোনাজাত</a:t>
            </a:r>
            <a:r>
              <a:rPr lang="en-US" sz="44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3982387"/>
            <a:ext cx="41056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16600" b="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5822"/>
            <a:ext cx="45198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lvl="0" algn="ctr" defTabSz="914400">
              <a:spcBef>
                <a:spcPct val="0"/>
              </a:spcBef>
              <a:defRPr/>
            </a:pPr>
            <a:r>
              <a:rPr lang="bn-IN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4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466" y="304800"/>
            <a:ext cx="1907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9677400" cy="329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54" y="1701225"/>
            <a:ext cx="218964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  <a:endParaRPr lang="as-IN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2" y="1580739"/>
            <a:ext cx="1146914" cy="7446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1" y="2583876"/>
            <a:ext cx="1146914" cy="69272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657600"/>
            <a:ext cx="1163154" cy="69514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0408" y="4724400"/>
            <a:ext cx="1099906" cy="8392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408" y="6011657"/>
            <a:ext cx="1116145" cy="69394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1354" y="2691825"/>
            <a:ext cx="504479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১৮৮৫ </a:t>
            </a:r>
            <a:r>
              <a:rPr lang="as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ঢাকা জেলায়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7555" y="3743980"/>
            <a:ext cx="54102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 বিভাগে পোষ্ট মাষ্টারের চাকুরি করেন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5154" y="4648200"/>
            <a:ext cx="7752246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মহাশ্মশান তার বিখ্যাত মহাকাব্য</a:t>
            </a:r>
            <a:r>
              <a:rPr lang="bn-IN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অশ্রুমালা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শিবমন্দির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অমিয়ধারা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মহররম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Aft>
                <a:spcPts val="0"/>
              </a:spcAft>
            </a:pPr>
            <a:endParaRPr lang="bn-IN" sz="2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1354" y="6106180"/>
            <a:ext cx="2497800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 ঢাকায়</a:t>
            </a:r>
            <a:endParaRPr lang="bn-IN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6151" y="96052"/>
            <a:ext cx="3761925" cy="4475947"/>
          </a:xfrm>
          <a:prstGeom prst="ellipse">
            <a:avLst/>
          </a:prstGeom>
          <a:blipFill dpi="0" rotWithShape="1">
            <a:blip r:embed="rId2"/>
            <a:srcRect/>
            <a:stretch>
              <a:fillRect l="1000" t="-7000" r="1000"/>
            </a:stretch>
          </a:blipFill>
          <a:effectLst>
            <a:glow rad="5207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304800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324945"/>
            <a:ext cx="2590800" cy="2514600"/>
          </a:xfrm>
          <a:prstGeom prst="ellipse">
            <a:avLst/>
          </a:prstGeom>
          <a:blipFill>
            <a:blip r:embed="rId2"/>
            <a:stretch>
              <a:fillRect l="1000" t="-7000" r="1000"/>
            </a:stretch>
          </a:blipFill>
          <a:effectLst>
            <a:glow rad="330200">
              <a:srgbClr val="FF000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3288267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কায়কোবাদ কত সালে কোথায় জন্ম গ্রহণ করেন?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9414" y="4495799"/>
            <a:ext cx="6218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১৮৮৫ খ্রিষ্টাব্দে ঢাকা জেলায়</a:t>
            </a: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452" y="1990490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452" y="3838431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রিক্তকরে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99" y="5615334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9192" y="1990490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339192" y="3804234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5686" y="5542664"/>
            <a:ext cx="3818248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1352329"/>
            <a:ext cx="2571866" cy="1714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3" y="3130573"/>
            <a:ext cx="2631256" cy="1875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62" y="5065907"/>
            <a:ext cx="2635687" cy="1868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5147" y="642651"/>
            <a:ext cx="2218703" cy="1178719"/>
          </a:xfrm>
          <a:prstGeom prst="downArrow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001394" y="621928"/>
            <a:ext cx="2486831" cy="1178719"/>
          </a:xfrm>
          <a:prstGeom prst="downArrowCallou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36" y="676709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583" y="2460020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339191" y="642512"/>
            <a:ext cx="3814743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বিষন্নতা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দুঃখবোধ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5687" y="2460019"/>
            <a:ext cx="3818248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6744"/>
          <a:stretch/>
        </p:blipFill>
        <p:spPr>
          <a:xfrm>
            <a:off x="3211222" y="76200"/>
            <a:ext cx="3068408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37" y="1905001"/>
            <a:ext cx="3097743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335686" y="4147267"/>
            <a:ext cx="3818246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3738721"/>
            <a:ext cx="3088158" cy="1671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445" y="6203648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35685" y="6203648"/>
            <a:ext cx="3818250" cy="707886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5553075"/>
            <a:ext cx="3068408" cy="1762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1936" y="4189739"/>
            <a:ext cx="2502362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নিকুঞ্জ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307</Words>
  <Application>Microsoft Office PowerPoint</Application>
  <PresentationFormat>Custom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69</cp:revision>
  <dcterms:created xsi:type="dcterms:W3CDTF">2006-08-16T00:00:00Z</dcterms:created>
  <dcterms:modified xsi:type="dcterms:W3CDTF">2020-02-09T17:08:55Z</dcterms:modified>
</cp:coreProperties>
</file>