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0" r:id="rId3"/>
    <p:sldId id="274" r:id="rId4"/>
    <p:sldId id="262" r:id="rId5"/>
    <p:sldId id="279" r:id="rId6"/>
    <p:sldId id="275" r:id="rId7"/>
    <p:sldId id="282" r:id="rId8"/>
    <p:sldId id="273" r:id="rId9"/>
    <p:sldId id="265" r:id="rId10"/>
    <p:sldId id="266" r:id="rId11"/>
    <p:sldId id="281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54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A33094-A077-4E25-B790-E7B25E6E023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53E43E-69CF-4718-9B5F-E360B3168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685800"/>
            <a:ext cx="5334000" cy="106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6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63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077200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নামের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b="0" dirty="0" smtClean="0">
                <a:latin typeface="NikoshBAN" pitchFamily="2" charset="0"/>
                <a:cs typeface="NikoshBAN" pitchFamily="2" charset="0"/>
              </a:rPr>
            </a:br>
            <a:r>
              <a:rPr lang="en-US" b="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এড্রেস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এড্রেস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cebook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286000"/>
            <a:ext cx="3886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438400"/>
            <a:ext cx="4114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 flipH="1">
            <a:off x="1295398" y="685800"/>
            <a:ext cx="6248401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62000"/>
            <a:ext cx="54102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381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100" b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1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6" name="AutoShape 2" descr="Image result for facebook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C:\Users\user\Desktop\fac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5626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2133600"/>
          </a:xfrm>
        </p:spPr>
        <p:txBody>
          <a:bodyPr>
            <a:normAutofit/>
          </a:bodyPr>
          <a:lstStyle/>
          <a:p>
            <a:r>
              <a:rPr lang="en-US" sz="3600" b="0" dirty="0" err="1" smtClean="0"/>
              <a:t>সারা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পৃথিবীর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মানুষের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ভেতর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যোগাযোগটা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বাড়িয়ে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দিয়ে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একটি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নতুন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পৃথিবীর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জন্ম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দিতে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শুরু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করেছে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ভারচুয়াল</a:t>
            </a:r>
            <a:r>
              <a:rPr lang="en-US" sz="3600" b="0" dirty="0" smtClean="0"/>
              <a:t>(virtual)</a:t>
            </a:r>
            <a:r>
              <a:rPr lang="en-US" sz="3600" b="0" dirty="0" err="1" smtClean="0"/>
              <a:t>জগত</a:t>
            </a:r>
            <a:r>
              <a:rPr lang="en-US" sz="3600" b="0" dirty="0" smtClean="0"/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09600"/>
            <a:ext cx="4953000" cy="914400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3886200" cy="914399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7162800" cy="1447800"/>
          </a:xfrm>
        </p:spPr>
        <p:txBody>
          <a:bodyPr>
            <a:normAutofit fontScale="92500"/>
          </a:bodyPr>
          <a:lstStyle/>
          <a:p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0"/>
            <a:ext cx="2971800" cy="1295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772400" cy="2753911"/>
          </a:xfrm>
        </p:spPr>
        <p:txBody>
          <a:bodyPr>
            <a:normAutofit/>
          </a:bodyPr>
          <a:lstStyle/>
          <a:p>
            <a:pPr algn="l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দ্বিমূখী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২) ই-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5334000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305800" cy="3211111"/>
          </a:xfrm>
        </p:spPr>
        <p:txBody>
          <a:bodyPr/>
          <a:lstStyle/>
          <a:p>
            <a:pPr algn="l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962400"/>
            <a:ext cx="48768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ROSE\r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511800" cy="408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shobn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2743200" cy="28194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3810000"/>
            <a:ext cx="3200400" cy="2743200"/>
          </a:xfrm>
        </p:spPr>
        <p:txBody>
          <a:bodyPr>
            <a:normAutofit lnSpcReduction="10000"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:-৮ম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অধ্যায়, 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৫0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8862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মোবাইল-০১৭১৮৫৬০৪০১	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2400" b="1" dirty="0" smtClean="0"/>
          </a:p>
          <a:p>
            <a:pPr fontAlgn="t"/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5905500" y="1181100"/>
            <a:ext cx="2667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ontent\MMC MAKE IMAGE - Copy\pic make content - Copy\Pictures\Screenshots\Screenshot_2019-09-22-11-53-3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8772" t="12242" r="-5263" b="46444"/>
          <a:stretch>
            <a:fillRect/>
          </a:stretch>
        </p:blipFill>
        <p:spPr bwMode="auto">
          <a:xfrm>
            <a:off x="304800" y="2057400"/>
            <a:ext cx="4267200" cy="4191000"/>
          </a:xfrm>
          <a:prstGeom prst="rect">
            <a:avLst/>
          </a:prstGeom>
          <a:noFill/>
        </p:spPr>
      </p:pic>
      <p:pic>
        <p:nvPicPr>
          <p:cNvPr id="2051" name="Picture 3" descr="C:\Users\user\Desktop\content\MMC MAKE IMAGE - Copy\pic make content - Copy\Pictures\Screenshots\Screenshot_2019-09-22-12-05-1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9365" r="-32375" b="13188"/>
          <a:stretch>
            <a:fillRect/>
          </a:stretch>
        </p:blipFill>
        <p:spPr bwMode="auto">
          <a:xfrm>
            <a:off x="4953000" y="2133600"/>
            <a:ext cx="4953000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228600"/>
            <a:ext cx="7620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5105400" cy="761999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239000" cy="2286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ক্ষেএে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716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4000" b="1" u="sng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মুখী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4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২)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মুখী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যোগাযোগ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ব্রডকাস্ট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ধরন</a:t>
            </a:r>
            <a:endParaRPr lang="en-US" u="sng" dirty="0"/>
          </a:p>
        </p:txBody>
      </p:sp>
      <p:pic>
        <p:nvPicPr>
          <p:cNvPr id="5122" name="Picture 2" descr="C:\Users\user\Desktop\content\MMC MAKE IMAGE - Copy\pic make content - Copy\Pictures\Screenshots\Screenshot_2019-09-22-11-52-45.png"/>
          <p:cNvPicPr>
            <a:picLocks noChangeAspect="1" noChangeArrowheads="1"/>
          </p:cNvPicPr>
          <p:nvPr/>
        </p:nvPicPr>
        <p:blipFill>
          <a:blip r:embed="rId2"/>
          <a:srcRect l="6186" t="20723" b="31410"/>
          <a:stretch>
            <a:fillRect/>
          </a:stretch>
        </p:blipFill>
        <p:spPr bwMode="auto">
          <a:xfrm>
            <a:off x="533400" y="1143001"/>
            <a:ext cx="800861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53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3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5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মুখী</a:t>
            </a:r>
            <a:r>
              <a:rPr lang="en-US" sz="5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5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53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Telephon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4800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>
            <a:norm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দ্বিমুখী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:-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রুপটি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দ্বিমুখী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দুজন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0"/>
            <a:ext cx="37338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206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আজকের ক্লাশে সবাইকে স্বাগতম</vt:lpstr>
      <vt:lpstr>                           পরিচিতি                   </vt:lpstr>
      <vt:lpstr>Slide 3</vt:lpstr>
      <vt:lpstr>আজকের পাঠ</vt:lpstr>
      <vt:lpstr>Slide 5</vt:lpstr>
      <vt:lpstr>               যোগাযোগের ধরন</vt:lpstr>
      <vt:lpstr>                       দ্বি মুখী যোগাযোগ  </vt:lpstr>
      <vt:lpstr>Slide 8</vt:lpstr>
      <vt:lpstr>     একক কাজ</vt:lpstr>
      <vt:lpstr> এখন নামের পাশাপাশি আর একটি গুরুত্বপূর্ন হচ্ছে  ই-মেইল  এড্রেস কয়েকটি গুরুত্বপূর্ন অক্ষর ও বিশেষ চিহ্ন দিয়ে ই-মেইল এড্রেস তৈরী হয় এবং এটি দিয়ে পৃথিবীর যে কোন জায়গায় যোগাযোগ করা যায়।</vt:lpstr>
      <vt:lpstr>Slide 11</vt:lpstr>
      <vt:lpstr>    তথ্য ও প্রযুক্তির আর একটি গুরুত্বপূর্ন মাধ্যম হলো সামাজিক যোগাযোগ। আজকাল সামাজিক নেটওয়ার্ক ব্যবহার করে একজন একই সময়ে অনেকের সাথে যোগাযোগ করতে পারে। সংগঠিত হয়ে বিভিন্ন উন্নয়নমূলক কাজে অংশগ্রহন করতে পারে।</vt:lpstr>
      <vt:lpstr>সারা পৃথিবীর মানুষের ভেতর যোগাযোগটা বাড়িয়ে দিয়ে একটি নতুন পৃথিবীর জন্ম দিতে শুরু করেছে ভারচুয়াল(virtual)জগত   </vt:lpstr>
      <vt:lpstr>দলীয় কাজ</vt:lpstr>
      <vt:lpstr>মূল্যায়ন</vt:lpstr>
      <vt:lpstr>বাড়ির কাজ</vt:lpstr>
      <vt:lpstr>সবাইকে ধন্যবাদ  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সবাইকে স্বাগতম</dc:title>
  <dc:creator>user</dc:creator>
  <cp:lastModifiedBy>user</cp:lastModifiedBy>
  <cp:revision>93</cp:revision>
  <dcterms:created xsi:type="dcterms:W3CDTF">2019-07-29T08:05:17Z</dcterms:created>
  <dcterms:modified xsi:type="dcterms:W3CDTF">2019-12-31T18:40:43Z</dcterms:modified>
</cp:coreProperties>
</file>