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9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bn-IN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   </a:t>
            </a:r>
            <a:r>
              <a:rPr lang="bn-IN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5" descr="e5740cf08d0674d0c256b4cb93865938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417" t="2774" r="4167" b="12990"/>
          <a:stretch>
            <a:fillRect/>
          </a:stretch>
        </p:blipFill>
        <p:spPr>
          <a:xfrm>
            <a:off x="647700" y="1066800"/>
            <a:ext cx="7810500" cy="533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2209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sz="2800" dirty="0">
              <a:ln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685800"/>
            <a:ext cx="19812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পাঠ পরিচিতি</a:t>
            </a:r>
            <a:endParaRPr lang="en-US" sz="28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930473"/>
            <a:ext cx="29718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মোবঃ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০১৯২৩৮৭৩৭৬৬</a:t>
            </a:r>
            <a:endParaRPr lang="bn-IN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490734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পদ্যাংশ/কবিতা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15133711_1113116442136883_289479623_o.jpg"/>
          <p:cNvPicPr>
            <a:picLocks noChangeAspect="1"/>
          </p:cNvPicPr>
          <p:nvPr/>
        </p:nvPicPr>
        <p:blipFill>
          <a:blip r:embed="rId2"/>
          <a:srcRect l="21837" t="8889" r="27767" b="48888"/>
          <a:stretch>
            <a:fillRect/>
          </a:stretch>
        </p:blipFill>
        <p:spPr>
          <a:xfrm>
            <a:off x="1371600" y="1752601"/>
            <a:ext cx="2438400" cy="2590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5988108" y="2017125"/>
            <a:ext cx="2506016" cy="197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dmorning1550147711bdm234729387u4234.jpg"/>
          <p:cNvPicPr>
            <a:picLocks noChangeAspect="1"/>
          </p:cNvPicPr>
          <p:nvPr/>
        </p:nvPicPr>
        <p:blipFill>
          <a:blip r:embed="rId4"/>
          <a:srcRect t="8000" r="27142" b="14000"/>
          <a:stretch>
            <a:fillRect/>
          </a:stretch>
        </p:blipFill>
        <p:spPr>
          <a:xfrm rot="5400000">
            <a:off x="2209800" y="2743200"/>
            <a:ext cx="54864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1).jpg"/>
          <p:cNvPicPr>
            <a:picLocks noChangeAspect="1"/>
          </p:cNvPicPr>
          <p:nvPr/>
        </p:nvPicPr>
        <p:blipFill>
          <a:blip r:embed="rId2"/>
          <a:srcRect l="12500" t="4074" r="19167" b="20370"/>
          <a:stretch>
            <a:fillRect/>
          </a:stretch>
        </p:blipFill>
        <p:spPr>
          <a:xfrm>
            <a:off x="3169025" y="152400"/>
            <a:ext cx="3307975" cy="20574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ছবি দেখে পাঠ অনুমান কর।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28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আজকের পাঠ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তোমাকে পাওয়ার জন্যে, হে স্বধীনতা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শামসুর রাহমান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2362200"/>
            <a:ext cx="1371600" cy="990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কবি পরিচিতি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1502901652.jpg"/>
          <p:cNvPicPr>
            <a:picLocks noChangeAspect="1"/>
          </p:cNvPicPr>
          <p:nvPr/>
        </p:nvPicPr>
        <p:blipFill>
          <a:blip r:embed="rId3"/>
          <a:srcRect t="4444" r="10044" b="13333"/>
          <a:stretch>
            <a:fillRect/>
          </a:stretch>
        </p:blipFill>
        <p:spPr>
          <a:xfrm>
            <a:off x="3276600" y="3476395"/>
            <a:ext cx="2286000" cy="2619605"/>
          </a:xfrm>
          <a:prstGeom prst="ellipse">
            <a:avLst/>
          </a:prstGeom>
          <a:solidFill>
            <a:srgbClr val="00B050"/>
          </a:solidFill>
          <a:ln w="63500" cap="rnd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Line Callout 2 6"/>
          <p:cNvSpPr/>
          <p:nvPr/>
        </p:nvSpPr>
        <p:spPr>
          <a:xfrm>
            <a:off x="5943600" y="2743200"/>
            <a:ext cx="2971800" cy="1752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943"/>
              <a:gd name="adj6" fmla="val -28205"/>
            </a:avLst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জন্মঃ ১৯২৯ সাল ২৪ অক্টোবর, ঢাকা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শিক্ষাঃ এস,এস,সি ঢাকার পোগোজ স্কুল।এইচ,এস,সি ঢাকা কলেজ। স্নাতক ঢাকা বিশ্ববিদ্যালয়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914400" y="3200400"/>
            <a:ext cx="1524000" cy="1219200"/>
          </a:xfrm>
          <a:prstGeom prst="borderCallout2">
            <a:avLst>
              <a:gd name="adj1" fmla="val 17596"/>
              <a:gd name="adj2" fmla="val 104282"/>
              <a:gd name="adj3" fmla="val 18750"/>
              <a:gd name="adj4" fmla="val 123641"/>
              <a:gd name="adj5" fmla="val 66346"/>
              <a:gd name="adj6" fmla="val 166564"/>
            </a:avLst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>
                <a:latin typeface="SutonnyOMJ" pitchFamily="2" charset="0"/>
                <a:cs typeface="SutonnyOMJ" pitchFamily="2" charset="0"/>
              </a:rPr>
              <a:t>পেশাঃ সাংবাদিকতা</a:t>
            </a:r>
            <a:endParaRPr lang="en-US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114800" cy="228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শিখনফল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এই পাঠ শেষে শিক্ষার্থীরা......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কবি পরিচিতি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শুদ্ধ উচ্চারণে আবৃত্তি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শব্দার্থ লিখতে পারবে।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6477000" y="4724400"/>
            <a:ext cx="2286000" cy="1371600"/>
          </a:xfrm>
          <a:prstGeom prst="accentCallout1">
            <a:avLst>
              <a:gd name="adj1" fmla="val 18750"/>
              <a:gd name="adj2" fmla="val -731"/>
              <a:gd name="adj3" fmla="val 49731"/>
              <a:gd name="adj4" fmla="val -51365"/>
            </a:avLst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কাব্যগ্রন্থঃ বন্দী শিবির থেকে, নিজ বাসভূমে, বিধ্বস্ত নীলিমা, বাংলাদেশ স্বপ্ন দ্যাখে, হরিণের হাড় ইত্যাদি।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Line Callout 1 (No Border) 10"/>
          <p:cNvSpPr/>
          <p:nvPr/>
        </p:nvSpPr>
        <p:spPr>
          <a:xfrm>
            <a:off x="685800" y="5029200"/>
            <a:ext cx="2057400" cy="914400"/>
          </a:xfrm>
          <a:prstGeom prst="callout1">
            <a:avLst>
              <a:gd name="adj1" fmla="val 24904"/>
              <a:gd name="adj2" fmla="val 101069"/>
              <a:gd name="adj3" fmla="val 55577"/>
              <a:gd name="adj4" fmla="val 131923"/>
            </a:avLst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মৃত্যুঃ ২০০৬ সালের ১৭ আগস্ট।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228600"/>
            <a:ext cx="1447800" cy="1371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আদর্শ পাঠ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62800" y="228600"/>
            <a:ext cx="1371600" cy="1295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সরব পাঠ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457200"/>
            <a:ext cx="3048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পাঠ্য বই থেকে কবি পরিচিতি অংশটুকু ১ মিনিট পড়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ট্যাঙ্ক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438400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যুদ্ধের অস্ত্র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লাশ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429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মৃত দেহ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9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আর্তনাদ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57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বেদনার চিৎকার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362200"/>
            <a:ext cx="1467162" cy="994410"/>
          </a:xfrm>
          <a:prstGeom prst="rect">
            <a:avLst/>
          </a:prstGeom>
        </p:spPr>
      </p:pic>
      <p:pic>
        <p:nvPicPr>
          <p:cNvPr id="12" name="Picture 11" descr="Ab-01-2.jpg"/>
          <p:cNvPicPr>
            <a:picLocks noChangeAspect="1"/>
          </p:cNvPicPr>
          <p:nvPr/>
        </p:nvPicPr>
        <p:blipFill>
          <a:blip r:embed="rId3" cstate="print"/>
          <a:srcRect l="15833" t="3990" r="15000" b="16931"/>
          <a:stretch>
            <a:fillRect/>
          </a:stretch>
        </p:blipFill>
        <p:spPr>
          <a:xfrm>
            <a:off x="2743200" y="3429000"/>
            <a:ext cx="1463038" cy="990599"/>
          </a:xfrm>
          <a:prstGeom prst="rect">
            <a:avLst/>
          </a:prstGeom>
        </p:spPr>
      </p:pic>
      <p:pic>
        <p:nvPicPr>
          <p:cNvPr id="13" name="Picture 12" descr="maxresdefault (12).jpg"/>
          <p:cNvPicPr>
            <a:picLocks noChangeAspect="1"/>
          </p:cNvPicPr>
          <p:nvPr/>
        </p:nvPicPr>
        <p:blipFill>
          <a:blip r:embed="rId4" cstate="print"/>
          <a:srcRect l="17500" t="10000" r="35000" b="18889"/>
          <a:stretch>
            <a:fillRect/>
          </a:stretch>
        </p:blipFill>
        <p:spPr>
          <a:xfrm>
            <a:off x="2743200" y="4572001"/>
            <a:ext cx="1524000" cy="1066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48400" y="2286000"/>
            <a:ext cx="2895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দলীয় কাজ</a:t>
            </a:r>
          </a:p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১। শামসুর রাহমানের জন্ম কত সালে?</a:t>
            </a:r>
          </a:p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২। তাঁর পেশা কি?</a:t>
            </a:r>
          </a:p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৩। দুটি কাব্যগ্রন্থের নাম বল?</a:t>
            </a:r>
          </a:p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৪। মৃত্যু কাত সালে?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6764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একক কাজ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শব্দার্থ লিখ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বাড়ীর কাজঃ কবিতাটির মূল্ভাব পড়ে আসবে।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6899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 স          মা          প্ত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rcRect l="8222" t="1938" r="8222" b="1938"/>
          <a:stretch>
            <a:fillRect/>
          </a:stretch>
        </p:blipFill>
        <p:spPr>
          <a:xfrm>
            <a:off x="990600" y="1066800"/>
            <a:ext cx="7162800" cy="472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189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   স্বাগতম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Windows User</cp:lastModifiedBy>
  <cp:revision>12</cp:revision>
  <dcterms:created xsi:type="dcterms:W3CDTF">2006-08-16T00:00:00Z</dcterms:created>
  <dcterms:modified xsi:type="dcterms:W3CDTF">2020-01-01T14:33:51Z</dcterms:modified>
</cp:coreProperties>
</file>