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278" r:id="rId3"/>
    <p:sldId id="258" r:id="rId4"/>
    <p:sldId id="268" r:id="rId5"/>
    <p:sldId id="292" r:id="rId6"/>
    <p:sldId id="288" r:id="rId7"/>
    <p:sldId id="263" r:id="rId8"/>
    <p:sldId id="264" r:id="rId9"/>
    <p:sldId id="290" r:id="rId10"/>
    <p:sldId id="289" r:id="rId11"/>
    <p:sldId id="291" r:id="rId12"/>
    <p:sldId id="284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2E"/>
    <a:srgbClr val="8FFFC2"/>
    <a:srgbClr val="0000FF"/>
    <a:srgbClr val="FF00FF"/>
    <a:srgbClr val="3333FF"/>
    <a:srgbClr val="38B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 autoAdjust="0"/>
    <p:restoredTop sz="82873" autoAdjust="0"/>
  </p:normalViewPr>
  <p:slideViewPr>
    <p:cSldViewPr>
      <p:cViewPr varScale="1">
        <p:scale>
          <a:sx n="72" d="100"/>
          <a:sy n="72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8ED8-F2DD-4E51-8179-E573DFA3EEAB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373C-DF28-4E9E-A7F3-607C0A162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7239" y="314325"/>
            <a:ext cx="6115050" cy="12001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1200" b="1" spc="38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33307-47C4-40E2-8634-78B02E2D5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815862"/>
            <a:ext cx="6934200" cy="4127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91A680-DFCE-44DC-8DB9-F40CE2F195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5080207" y="2760751"/>
            <a:ext cx="4060481" cy="4127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A2090-80EE-4962-A23A-E3F4E5765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313" y="3267040"/>
            <a:ext cx="4482828" cy="36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50"/>
            </a:gs>
            <a:gs pos="4000">
              <a:srgbClr val="00B050"/>
            </a:gs>
            <a:gs pos="10000">
              <a:srgbClr val="00B050"/>
            </a:gs>
            <a:gs pos="100000">
              <a:srgbClr val="FFA22E"/>
            </a:gs>
            <a:gs pos="13000">
              <a:srgbClr val="00B050"/>
            </a:gs>
            <a:gs pos="11000">
              <a:srgbClr val="00B050"/>
            </a:gs>
            <a:gs pos="100000">
              <a:srgbClr val="FFA22E"/>
            </a:gs>
            <a:gs pos="7000">
              <a:srgbClr val="00B05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DEBF6D-991D-4BA8-A20D-28A3F79667F8}"/>
              </a:ext>
            </a:extLst>
          </p:cNvPr>
          <p:cNvSpPr/>
          <p:nvPr/>
        </p:nvSpPr>
        <p:spPr>
          <a:xfrm>
            <a:off x="152400" y="4491697"/>
            <a:ext cx="548640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CA932-0607-4B36-9D63-B8151D68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7" y="2096086"/>
            <a:ext cx="3486443" cy="2056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00C45-0A49-4EDB-BC69-15B29DEB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404" y="4491697"/>
            <a:ext cx="2730301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EE058-EF55-4470-9160-80D1423C2AF2}"/>
              </a:ext>
            </a:extLst>
          </p:cNvPr>
          <p:cNvSpPr txBox="1"/>
          <p:nvPr/>
        </p:nvSpPr>
        <p:spPr>
          <a:xfrm>
            <a:off x="304800" y="457200"/>
            <a:ext cx="847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Look at the pictures and show two ants and one ant.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86A95-4BAF-44D5-AB59-9EDBB4E0A969}"/>
              </a:ext>
            </a:extLst>
          </p:cNvPr>
          <p:cNvSpPr txBox="1"/>
          <p:nvPr/>
        </p:nvSpPr>
        <p:spPr>
          <a:xfrm>
            <a:off x="7390396" y="2348182"/>
            <a:ext cx="784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3333FF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66CCA-4776-4D28-92DF-484039EB5DFA}"/>
              </a:ext>
            </a:extLst>
          </p:cNvPr>
          <p:cNvSpPr txBox="1"/>
          <p:nvPr/>
        </p:nvSpPr>
        <p:spPr>
          <a:xfrm>
            <a:off x="7382775" y="4684916"/>
            <a:ext cx="1239129" cy="189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FF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F0483E6-D5E8-41D2-ABFB-2212DF801A3B}"/>
              </a:ext>
            </a:extLst>
          </p:cNvPr>
          <p:cNvSpPr/>
          <p:nvPr/>
        </p:nvSpPr>
        <p:spPr>
          <a:xfrm rot="16200000">
            <a:off x="5585462" y="2151448"/>
            <a:ext cx="487681" cy="2057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39AD537-8AEA-46A9-9724-C9D985A7838D}"/>
              </a:ext>
            </a:extLst>
          </p:cNvPr>
          <p:cNvSpPr/>
          <p:nvPr/>
        </p:nvSpPr>
        <p:spPr>
          <a:xfrm>
            <a:off x="5791199" y="5410201"/>
            <a:ext cx="1485481" cy="381000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0C93A-302A-4CD4-8871-844B190D4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03" y="4491697"/>
            <a:ext cx="25315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8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rgbClr val="0000FF"/>
            </a:gs>
            <a:gs pos="45000">
              <a:srgbClr val="00B050"/>
            </a:gs>
            <a:gs pos="70000">
              <a:schemeClr val="accent1">
                <a:lumMod val="60000"/>
                <a:lumOff val="40000"/>
              </a:schemeClr>
            </a:gs>
            <a:gs pos="70000">
              <a:schemeClr val="accent1">
                <a:lumMod val="10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91D949-3F69-4354-B614-B8C4FE388099}"/>
              </a:ext>
            </a:extLst>
          </p:cNvPr>
          <p:cNvSpPr txBox="1"/>
          <p:nvPr/>
        </p:nvSpPr>
        <p:spPr>
          <a:xfrm>
            <a:off x="1296647" y="1107341"/>
            <a:ext cx="1311812" cy="316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1F1C5-17E9-4D0C-95C7-A4B3125D7C64}"/>
              </a:ext>
            </a:extLst>
          </p:cNvPr>
          <p:cNvSpPr txBox="1"/>
          <p:nvPr/>
        </p:nvSpPr>
        <p:spPr>
          <a:xfrm>
            <a:off x="3762419" y="1080837"/>
            <a:ext cx="1311812" cy="316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EB242-8DA2-4D0B-B0FC-D03014E64E2E}"/>
              </a:ext>
            </a:extLst>
          </p:cNvPr>
          <p:cNvSpPr txBox="1"/>
          <p:nvPr/>
        </p:nvSpPr>
        <p:spPr>
          <a:xfrm>
            <a:off x="1400598" y="3906322"/>
            <a:ext cx="1451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D3B52-ED7E-4840-A486-3D5E89DAE14F}"/>
              </a:ext>
            </a:extLst>
          </p:cNvPr>
          <p:cNvSpPr txBox="1"/>
          <p:nvPr/>
        </p:nvSpPr>
        <p:spPr>
          <a:xfrm>
            <a:off x="3692667" y="3906322"/>
            <a:ext cx="1451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2309BE-5647-42DF-BE85-3E598776533F}"/>
              </a:ext>
            </a:extLst>
          </p:cNvPr>
          <p:cNvSpPr/>
          <p:nvPr/>
        </p:nvSpPr>
        <p:spPr>
          <a:xfrm>
            <a:off x="1447800" y="304800"/>
            <a:ext cx="5941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write the numbers</a:t>
            </a:r>
          </a:p>
        </p:txBody>
      </p:sp>
    </p:spTree>
    <p:extLst>
      <p:ext uri="{BB962C8B-B14F-4D97-AF65-F5344CB8AC3E}">
        <p14:creationId xmlns:p14="http://schemas.microsoft.com/office/powerpoint/2010/main" val="110486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100000">
              <a:srgbClr val="F6C782"/>
            </a:gs>
            <a:gs pos="0">
              <a:srgbClr val="00B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29E851-E725-4354-BE01-7B4ACF7E8BAA}"/>
              </a:ext>
            </a:extLst>
          </p:cNvPr>
          <p:cNvSpPr txBox="1"/>
          <p:nvPr/>
        </p:nvSpPr>
        <p:spPr>
          <a:xfrm>
            <a:off x="2803675" y="80889"/>
            <a:ext cx="25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Impact" panose="020B0806030902050204" pitchFamily="34" charset="0"/>
              </a:rPr>
              <a:t>     </a:t>
            </a:r>
            <a:r>
              <a:rPr lang="en-US" sz="4000" dirty="0">
                <a:solidFill>
                  <a:srgbClr val="00B050"/>
                </a:solidFill>
                <a:latin typeface="Impact" panose="020B0806030902050204" pitchFamily="34" charset="0"/>
              </a:rPr>
              <a:t>Pair work</a:t>
            </a:r>
            <a:endParaRPr lang="en-US" sz="32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668D86-9B9E-40F3-883F-3D5C907F53A1}"/>
              </a:ext>
            </a:extLst>
          </p:cNvPr>
          <p:cNvSpPr/>
          <p:nvPr/>
        </p:nvSpPr>
        <p:spPr>
          <a:xfrm>
            <a:off x="201524" y="1223595"/>
            <a:ext cx="1716991" cy="1420086"/>
          </a:xfrm>
          <a:prstGeom prst="ellipse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0"/>
                <a:solidFill>
                  <a:srgbClr val="FFFF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313DFE-059E-4C45-9722-37E1837B794C}"/>
              </a:ext>
            </a:extLst>
          </p:cNvPr>
          <p:cNvSpPr/>
          <p:nvPr/>
        </p:nvSpPr>
        <p:spPr>
          <a:xfrm>
            <a:off x="336481" y="3800027"/>
            <a:ext cx="1716991" cy="1420086"/>
          </a:xfrm>
          <a:prstGeom prst="ellipse">
            <a:avLst/>
          </a:prstGeom>
          <a:solidFill>
            <a:srgbClr val="FFA22E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Impact" panose="020B0806030902050204" pitchFamily="34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C08471-A2BF-4B0E-BB66-97D7FC1516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663" y="746944"/>
            <a:ext cx="1229326" cy="926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05D5C-6B4B-4C83-861A-3C5B1D0C93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361" y="746944"/>
            <a:ext cx="1229325" cy="926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CF9AE2-B925-44B4-A30C-7CF5F0E48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188" y="5267356"/>
            <a:ext cx="1589498" cy="11605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86D1D-AEF3-4642-8586-885E1891B6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724" y="2273987"/>
            <a:ext cx="1513148" cy="1368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1E6879-118F-44B7-B2B5-12B9953EC7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3018" y="3800027"/>
            <a:ext cx="916005" cy="12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53577 -0.430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3872 0.423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065 L -0.4776 0.4347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7448 -0.0414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40452 -0.1872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FFFC2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E4666C-79F7-47B4-A9D9-103C7607039D}"/>
              </a:ext>
            </a:extLst>
          </p:cNvPr>
          <p:cNvSpPr txBox="1"/>
          <p:nvPr/>
        </p:nvSpPr>
        <p:spPr>
          <a:xfrm>
            <a:off x="1828800" y="1828800"/>
            <a:ext cx="5334000" cy="20574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all.    Good bye</a:t>
            </a:r>
            <a:r>
              <a:rPr lang="en-US" sz="2400" b="1" dirty="0">
                <a:ln/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6565B-FB42-43CA-B38F-B895E93A1F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3" y="4629244"/>
            <a:ext cx="9036879" cy="21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91" y="1905000"/>
            <a:ext cx="8569509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Hemia Afrin.</a:t>
            </a:r>
          </a:p>
          <a:p>
            <a:pPr algn="r"/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</a:p>
          <a:p>
            <a:pPr algn="r"/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Digholia (south) Govt. primary school.</a:t>
            </a:r>
          </a:p>
          <a:p>
            <a:pPr algn="r"/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Digholia,Khulna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hemia1922@gmail.com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475AC-4F77-4E2F-A590-FBF1D112A6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52057"/>
            <a:ext cx="2286000" cy="29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34619"/>
            <a:ext cx="8001000" cy="4708981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bn-IN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n-IN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  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bn-IN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IN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Tittle of lesson-  Numbers</a:t>
            </a:r>
          </a:p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bn-IN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n-IN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1-3</a:t>
            </a:r>
          </a:p>
          <a:p>
            <a:r>
              <a:rPr lang="en-US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Lesson unit : A.  Page- 8</a:t>
            </a:r>
          </a:p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Time- 45 minutes.</a:t>
            </a:r>
          </a:p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04/02/2020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438400"/>
            <a:ext cx="8229600" cy="2308324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FF"/>
                </a:solidFill>
                <a:latin typeface="Calisto MT" panose="02040603050505030304" pitchFamily="18" charset="0"/>
                <a:cs typeface="NikoshBAN" panose="02000000000000000000" pitchFamily="2" charset="0"/>
              </a:rPr>
              <a:t>Reading:2.1.1 </a:t>
            </a:r>
            <a:r>
              <a:rPr lang="en-US" sz="3600" b="1" dirty="0">
                <a:ln/>
                <a:solidFill>
                  <a:srgbClr val="3333FF"/>
                </a:solidFill>
                <a:latin typeface="Calisto MT" panose="02040603050505030304" pitchFamily="18" charset="0"/>
                <a:cs typeface="NikoshBAN" panose="02000000000000000000" pitchFamily="2" charset="0"/>
              </a:rPr>
              <a:t>recognize and read cardinal numbers up to 10.</a:t>
            </a:r>
          </a:p>
          <a:p>
            <a:r>
              <a:rPr lang="en-US" sz="3600" b="1" dirty="0">
                <a:ln/>
                <a:solidFill>
                  <a:srgbClr val="3333FF"/>
                </a:solidFill>
                <a:latin typeface="Calisto MT" panose="02040603050505030304" pitchFamily="18" charset="0"/>
                <a:cs typeface="NikoshBAN" panose="02000000000000000000" pitchFamily="2" charset="0"/>
              </a:rPr>
              <a:t>  Writing: </a:t>
            </a:r>
            <a:r>
              <a:rPr lang="en-US" sz="3600" b="1" dirty="0">
                <a:ln/>
                <a:solidFill>
                  <a:srgbClr val="FF00FF"/>
                </a:solidFill>
                <a:latin typeface="Calisto MT" panose="02040603050505030304" pitchFamily="18" charset="0"/>
                <a:cs typeface="NikoshBAN" panose="02000000000000000000" pitchFamily="2" charset="0"/>
              </a:rPr>
              <a:t>2.1.1</a:t>
            </a:r>
            <a:r>
              <a:rPr lang="en-US" sz="3600" b="1" dirty="0">
                <a:ln/>
                <a:solidFill>
                  <a:srgbClr val="3333FF"/>
                </a:solidFill>
                <a:latin typeface="Calisto MT" panose="02040603050505030304" pitchFamily="18" charset="0"/>
                <a:cs typeface="NikoshBAN" panose="02000000000000000000" pitchFamily="2" charset="0"/>
              </a:rPr>
              <a:t>  write cardinal numbers up to 10 in figures..</a:t>
            </a:r>
          </a:p>
        </p:txBody>
      </p:sp>
      <p:sp>
        <p:nvSpPr>
          <p:cNvPr id="4" name="Horizontal Scroll 1">
            <a:extLst>
              <a:ext uri="{FF2B5EF4-FFF2-40B4-BE49-F238E27FC236}">
                <a16:creationId xmlns:a16="http://schemas.microsoft.com/office/drawing/2014/main" id="{AF9A7C06-AA18-4CF0-9888-6C493C315F63}"/>
              </a:ext>
            </a:extLst>
          </p:cNvPr>
          <p:cNvSpPr/>
          <p:nvPr/>
        </p:nvSpPr>
        <p:spPr>
          <a:xfrm>
            <a:off x="228600" y="521627"/>
            <a:ext cx="8534400" cy="1219200"/>
          </a:xfrm>
          <a:prstGeom prst="horizontalScroll">
            <a:avLst/>
          </a:prstGeom>
          <a:solidFill>
            <a:srgbClr val="0070C0"/>
          </a:solidFill>
          <a:scene3d>
            <a:camera prst="perspectiveFront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Learning Outcomes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31000">
              <a:schemeClr val="accent2">
                <a:lumMod val="97000"/>
                <a:lumOff val="3000"/>
              </a:schemeClr>
            </a:gs>
            <a:gs pos="7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nting 1 to 5 Song(0)">
            <a:hlinkClick r:id="" action="ppaction://media"/>
            <a:extLst>
              <a:ext uri="{FF2B5EF4-FFF2-40B4-BE49-F238E27FC236}">
                <a16:creationId xmlns:a16="http://schemas.microsoft.com/office/drawing/2014/main" id="{CD9FE28E-DF26-47D0-BE18-6D322FDA6E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381000"/>
            <a:ext cx="8001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524A3-218E-428D-A87E-5B6091DB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565" y="1411251"/>
            <a:ext cx="2382834" cy="2372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B67A7-D9F7-4CF0-AF86-FA6A56CE953D}"/>
              </a:ext>
            </a:extLst>
          </p:cNvPr>
          <p:cNvSpPr txBox="1"/>
          <p:nvPr/>
        </p:nvSpPr>
        <p:spPr>
          <a:xfrm>
            <a:off x="5206485" y="1940122"/>
            <a:ext cx="2848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2ADBF6-B034-4A03-A2C0-440969A3EA22}"/>
              </a:ext>
            </a:extLst>
          </p:cNvPr>
          <p:cNvSpPr txBox="1"/>
          <p:nvPr/>
        </p:nvSpPr>
        <p:spPr>
          <a:xfrm>
            <a:off x="1873892" y="381000"/>
            <a:ext cx="498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this?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53E10-37A6-4F81-94C4-4CEA455B512C}"/>
              </a:ext>
            </a:extLst>
          </p:cNvPr>
          <p:cNvSpPr txBox="1"/>
          <p:nvPr/>
        </p:nvSpPr>
        <p:spPr>
          <a:xfrm>
            <a:off x="344749" y="4114800"/>
            <a:ext cx="521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How many apple?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A8913-7F9C-48B1-8DEA-964B6FF1E4C3}"/>
              </a:ext>
            </a:extLst>
          </p:cNvPr>
          <p:cNvSpPr txBox="1"/>
          <p:nvPr/>
        </p:nvSpPr>
        <p:spPr>
          <a:xfrm>
            <a:off x="6781800" y="3581400"/>
            <a:ext cx="8508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Impact" panose="020B080603090205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9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3E739D2-10D6-4321-8072-3278D4EA7CB8}"/>
              </a:ext>
            </a:extLst>
          </p:cNvPr>
          <p:cNvSpPr/>
          <p:nvPr/>
        </p:nvSpPr>
        <p:spPr>
          <a:xfrm>
            <a:off x="1600200" y="1265582"/>
            <a:ext cx="5791200" cy="28492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85543-A351-4512-B69D-99240F82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932" y="1292199"/>
            <a:ext cx="2874068" cy="27539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3D1E72-004C-48D8-A387-D3EAC5EF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451" y="1292199"/>
            <a:ext cx="2655384" cy="2795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8C214B-2FCA-438D-9605-B149ED06AE90}"/>
              </a:ext>
            </a:extLst>
          </p:cNvPr>
          <p:cNvSpPr txBox="1"/>
          <p:nvPr/>
        </p:nvSpPr>
        <p:spPr>
          <a:xfrm>
            <a:off x="838200" y="382369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Impact" panose="020B0806030902050204" pitchFamily="34" charset="0"/>
              </a:rPr>
              <a:t>                How many apples?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0CB86-D5C7-44DA-B2F0-496B204DE749}"/>
              </a:ext>
            </a:extLst>
          </p:cNvPr>
          <p:cNvSpPr txBox="1"/>
          <p:nvPr/>
        </p:nvSpPr>
        <p:spPr>
          <a:xfrm>
            <a:off x="3848100" y="4457805"/>
            <a:ext cx="129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Impact" panose="020B080603090205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3074"/>
            <a:ext cx="7924800" cy="175432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your book and look at the lesson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859959"/>
            <a:ext cx="5971987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 no-8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Lesson-1-3 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94914"/>
            <a:ext cx="2514600" cy="313574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241F2-E8D9-4CB5-95C3-24EADC8549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557" y="2094914"/>
            <a:ext cx="2515430" cy="3271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7946CF-F350-44C6-8C90-70B6174DDC1B}"/>
              </a:ext>
            </a:extLst>
          </p:cNvPr>
          <p:cNvSpPr txBox="1"/>
          <p:nvPr/>
        </p:nvSpPr>
        <p:spPr>
          <a:xfrm>
            <a:off x="304800" y="457200"/>
            <a:ext cx="847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Look at the pictures , show and say two balls and one ball.</a:t>
            </a:r>
          </a:p>
        </p:txBody>
      </p:sp>
      <p:pic>
        <p:nvPicPr>
          <p:cNvPr id="3" name="Picture 2" descr="ball-17.jpg">
            <a:extLst>
              <a:ext uri="{FF2B5EF4-FFF2-40B4-BE49-F238E27FC236}">
                <a16:creationId xmlns:a16="http://schemas.microsoft.com/office/drawing/2014/main" id="{26E3F32D-20D9-4073-A6EB-5F59606E6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793" y="4362628"/>
            <a:ext cx="2057401" cy="2057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AB9BEA-46AD-49E5-ADCB-16C9EABE71F3}"/>
              </a:ext>
            </a:extLst>
          </p:cNvPr>
          <p:cNvSpPr/>
          <p:nvPr/>
        </p:nvSpPr>
        <p:spPr>
          <a:xfrm>
            <a:off x="114301" y="1657529"/>
            <a:ext cx="4648200" cy="253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ll-17.jpg">
            <a:extLst>
              <a:ext uri="{FF2B5EF4-FFF2-40B4-BE49-F238E27FC236}">
                <a16:creationId xmlns:a16="http://schemas.microsoft.com/office/drawing/2014/main" id="{67C4D979-DEBB-41B2-9767-0E4F4C585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494" y="1828800"/>
            <a:ext cx="2057401" cy="2057401"/>
          </a:xfrm>
          <a:prstGeom prst="rect">
            <a:avLst/>
          </a:prstGeom>
        </p:spPr>
      </p:pic>
      <p:pic>
        <p:nvPicPr>
          <p:cNvPr id="5" name="Picture 4" descr="ball-17.jpg">
            <a:extLst>
              <a:ext uri="{FF2B5EF4-FFF2-40B4-BE49-F238E27FC236}">
                <a16:creationId xmlns:a16="http://schemas.microsoft.com/office/drawing/2014/main" id="{49F40A53-DA5A-42C7-8861-3D860312B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828800"/>
            <a:ext cx="2057401" cy="205740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6380DE4-CF8B-4439-8579-9D6A1FBF99CA}"/>
              </a:ext>
            </a:extLst>
          </p:cNvPr>
          <p:cNvSpPr/>
          <p:nvPr/>
        </p:nvSpPr>
        <p:spPr>
          <a:xfrm>
            <a:off x="5026855" y="2467064"/>
            <a:ext cx="1981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1805FF2-08C2-490B-8B5C-030FC910DA71}"/>
              </a:ext>
            </a:extLst>
          </p:cNvPr>
          <p:cNvSpPr/>
          <p:nvPr/>
        </p:nvSpPr>
        <p:spPr>
          <a:xfrm>
            <a:off x="4267200" y="5162728"/>
            <a:ext cx="1981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7334B-B981-48BC-9AE6-31C92B032E0C}"/>
              </a:ext>
            </a:extLst>
          </p:cNvPr>
          <p:cNvSpPr txBox="1"/>
          <p:nvPr/>
        </p:nvSpPr>
        <p:spPr>
          <a:xfrm>
            <a:off x="7371471" y="2096086"/>
            <a:ext cx="1239129" cy="189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FF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D2156-892C-4F8E-8C3C-2CBB11D8B65A}"/>
              </a:ext>
            </a:extLst>
          </p:cNvPr>
          <p:cNvSpPr txBox="1"/>
          <p:nvPr/>
        </p:nvSpPr>
        <p:spPr>
          <a:xfrm>
            <a:off x="7230795" y="4684542"/>
            <a:ext cx="770206" cy="1900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3333FF"/>
                </a:solidFill>
                <a:latin typeface="Impact" panose="020B080603090205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14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1298</TotalTime>
  <Words>158</Words>
  <Application>Microsoft Office PowerPoint</Application>
  <PresentationFormat>On-screen Show (4:3)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Calisto MT</vt:lpstr>
      <vt:lpstr>Franklin Gothic Book</vt:lpstr>
      <vt:lpstr>Franklin Gothic Medium</vt:lpstr>
      <vt:lpstr>Impact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HP-NPC</cp:lastModifiedBy>
  <cp:revision>355</cp:revision>
  <dcterms:created xsi:type="dcterms:W3CDTF">2006-08-16T00:00:00Z</dcterms:created>
  <dcterms:modified xsi:type="dcterms:W3CDTF">2020-01-01T13:56:49Z</dcterms:modified>
</cp:coreProperties>
</file>