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425" r:id="rId2"/>
    <p:sldId id="338" r:id="rId3"/>
    <p:sldId id="446" r:id="rId4"/>
    <p:sldId id="333" r:id="rId5"/>
    <p:sldId id="448" r:id="rId6"/>
    <p:sldId id="452" r:id="rId7"/>
    <p:sldId id="454" r:id="rId8"/>
    <p:sldId id="435" r:id="rId9"/>
    <p:sldId id="437" r:id="rId10"/>
    <p:sldId id="459" r:id="rId11"/>
    <p:sldId id="450" r:id="rId12"/>
    <p:sldId id="455" r:id="rId13"/>
    <p:sldId id="456" r:id="rId14"/>
    <p:sldId id="457" r:id="rId15"/>
    <p:sldId id="458" r:id="rId16"/>
    <p:sldId id="451" r:id="rId17"/>
    <p:sldId id="314" r:id="rId18"/>
    <p:sldId id="290" r:id="rId19"/>
    <p:sldId id="42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996600"/>
    <a:srgbClr val="9900CC"/>
    <a:srgbClr val="FFFF99"/>
    <a:srgbClr val="FF00FF"/>
    <a:srgbClr val="0000FF"/>
    <a:srgbClr val="00CC99"/>
    <a:srgbClr val="FFCCFF"/>
    <a:srgbClr val="CC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17" autoAdjust="0"/>
  </p:normalViewPr>
  <p:slideViewPr>
    <p:cSldViewPr snapToGrid="0">
      <p:cViewPr>
        <p:scale>
          <a:sx n="60" d="100"/>
          <a:sy n="60" d="100"/>
        </p:scale>
        <p:origin x="-1656"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BDD141-E9D9-4780-B6FD-CB3D1AD325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F2AC66B-1D1C-47D1-831B-1046206F7D03}">
      <dgm:prSet phldrT="[Text]" custT="1"/>
      <dgm:spPr>
        <a:solidFill>
          <a:srgbClr val="00B050"/>
        </a:solidFill>
      </dgm:spPr>
      <dgm:t>
        <a:bodyPr/>
        <a:lstStyle/>
        <a:p>
          <a:r>
            <a:rPr lang="bn-BD" sz="4000" dirty="0" smtClean="0">
              <a:latin typeface="NikoshBAN" pitchFamily="2" charset="0"/>
              <a:cs typeface="NikoshBAN" pitchFamily="2" charset="0"/>
            </a:rPr>
            <a:t>প্রকৃতি অনুসারে খাদ্যের প্রকারভেদ</a:t>
          </a:r>
          <a:endParaRPr lang="en-US" sz="4000" dirty="0">
            <a:latin typeface="NikoshBAN" pitchFamily="2" charset="0"/>
            <a:cs typeface="NikoshBAN" pitchFamily="2" charset="0"/>
          </a:endParaRPr>
        </a:p>
      </dgm:t>
    </dgm:pt>
    <dgm:pt modelId="{587A2BB4-BB2D-4F04-BFAC-5C991F057E35}" type="parTrans" cxnId="{69B3BCEA-62D8-4925-90CF-CD96983E79C6}">
      <dgm:prSet/>
      <dgm:spPr/>
      <dgm:t>
        <a:bodyPr/>
        <a:lstStyle/>
        <a:p>
          <a:endParaRPr lang="en-US" sz="4000"/>
        </a:p>
      </dgm:t>
    </dgm:pt>
    <dgm:pt modelId="{38A15F86-EC55-447F-9096-ECD72627B83D}" type="sibTrans" cxnId="{69B3BCEA-62D8-4925-90CF-CD96983E79C6}">
      <dgm:prSet/>
      <dgm:spPr/>
      <dgm:t>
        <a:bodyPr/>
        <a:lstStyle/>
        <a:p>
          <a:endParaRPr lang="en-US" sz="4000"/>
        </a:p>
      </dgm:t>
    </dgm:pt>
    <dgm:pt modelId="{1CBFBFBE-C03E-4179-918F-9842AA0D750B}">
      <dgm:prSet phldrT="[Text]" custT="1"/>
      <dgm:spPr/>
      <dgm:t>
        <a:bodyPr/>
        <a:lstStyle/>
        <a:p>
          <a:r>
            <a:rPr lang="bn-BD" sz="4000" dirty="0" smtClean="0">
              <a:latin typeface="NikoshBAN" pitchFamily="2" charset="0"/>
              <a:cs typeface="NikoshBAN" pitchFamily="2" charset="0"/>
            </a:rPr>
            <a:t>মিশ্র খাদ্য</a:t>
          </a:r>
          <a:endParaRPr lang="en-US" sz="4000" dirty="0">
            <a:latin typeface="NikoshBAN" pitchFamily="2" charset="0"/>
            <a:cs typeface="NikoshBAN" pitchFamily="2" charset="0"/>
          </a:endParaRPr>
        </a:p>
      </dgm:t>
    </dgm:pt>
    <dgm:pt modelId="{DC9A72EC-C96B-47F6-8908-9509F1C547CA}" type="parTrans" cxnId="{6146B009-2525-40F2-8764-E638C9D9219A}">
      <dgm:prSet/>
      <dgm:spPr/>
      <dgm:t>
        <a:bodyPr/>
        <a:lstStyle/>
        <a:p>
          <a:endParaRPr lang="en-US" sz="4000"/>
        </a:p>
      </dgm:t>
    </dgm:pt>
    <dgm:pt modelId="{14B899DB-E435-4588-99E5-564088EB6A03}" type="sibTrans" cxnId="{6146B009-2525-40F2-8764-E638C9D9219A}">
      <dgm:prSet/>
      <dgm:spPr/>
      <dgm:t>
        <a:bodyPr/>
        <a:lstStyle/>
        <a:p>
          <a:endParaRPr lang="en-US" sz="4000"/>
        </a:p>
      </dgm:t>
    </dgm:pt>
    <dgm:pt modelId="{56B72785-E316-43A7-8D22-8033296DCF04}">
      <dgm:prSet phldrT="[Text]" custT="1"/>
      <dgm:spPr/>
      <dgm:t>
        <a:bodyPr/>
        <a:lstStyle/>
        <a:p>
          <a:r>
            <a:rPr lang="bn-BD" sz="4000" dirty="0" smtClean="0">
              <a:latin typeface="NikoshBAN" pitchFamily="2" charset="0"/>
              <a:cs typeface="NikoshBAN" pitchFamily="2" charset="0"/>
            </a:rPr>
            <a:t>বিশুদ্ধ খাদ্য</a:t>
          </a:r>
          <a:endParaRPr lang="en-US" sz="4000" dirty="0"/>
        </a:p>
      </dgm:t>
    </dgm:pt>
    <dgm:pt modelId="{3329EC8E-0702-46EC-8EF0-78CCE44EAE7C}" type="parTrans" cxnId="{68316B90-ECAB-47D3-8772-AE93837F3903}">
      <dgm:prSet/>
      <dgm:spPr/>
      <dgm:t>
        <a:bodyPr/>
        <a:lstStyle/>
        <a:p>
          <a:endParaRPr lang="en-US" sz="4000"/>
        </a:p>
      </dgm:t>
    </dgm:pt>
    <dgm:pt modelId="{F97E67C3-B5BC-4E66-A650-C8509B1DD8B8}" type="sibTrans" cxnId="{68316B90-ECAB-47D3-8772-AE93837F3903}">
      <dgm:prSet/>
      <dgm:spPr/>
      <dgm:t>
        <a:bodyPr/>
        <a:lstStyle/>
        <a:p>
          <a:endParaRPr lang="en-US" sz="4000"/>
        </a:p>
      </dgm:t>
    </dgm:pt>
    <dgm:pt modelId="{423848C2-EAD4-4D6D-B83B-7C5DA8CDF5EC}" type="pres">
      <dgm:prSet presAssocID="{49BDD141-E9D9-4780-B6FD-CB3D1AD3253E}" presName="hierChild1" presStyleCnt="0">
        <dgm:presLayoutVars>
          <dgm:orgChart val="1"/>
          <dgm:chPref val="1"/>
          <dgm:dir/>
          <dgm:animOne val="branch"/>
          <dgm:animLvl val="lvl"/>
          <dgm:resizeHandles/>
        </dgm:presLayoutVars>
      </dgm:prSet>
      <dgm:spPr/>
      <dgm:t>
        <a:bodyPr/>
        <a:lstStyle/>
        <a:p>
          <a:endParaRPr lang="en-US"/>
        </a:p>
      </dgm:t>
    </dgm:pt>
    <dgm:pt modelId="{E4E737B3-902C-4CEB-B0B3-DD3F239D6888}" type="pres">
      <dgm:prSet presAssocID="{4F2AC66B-1D1C-47D1-831B-1046206F7D03}" presName="hierRoot1" presStyleCnt="0">
        <dgm:presLayoutVars>
          <dgm:hierBranch val="init"/>
        </dgm:presLayoutVars>
      </dgm:prSet>
      <dgm:spPr/>
    </dgm:pt>
    <dgm:pt modelId="{C0DE014C-EC90-4877-AD58-51CE0E10E7F3}" type="pres">
      <dgm:prSet presAssocID="{4F2AC66B-1D1C-47D1-831B-1046206F7D03}" presName="rootComposite1" presStyleCnt="0"/>
      <dgm:spPr/>
    </dgm:pt>
    <dgm:pt modelId="{6899F209-519E-4101-95BE-9AF69178C8D9}" type="pres">
      <dgm:prSet presAssocID="{4F2AC66B-1D1C-47D1-831B-1046206F7D03}" presName="rootText1" presStyleLbl="node0" presStyleIdx="0" presStyleCnt="1" custScaleX="209221">
        <dgm:presLayoutVars>
          <dgm:chPref val="3"/>
        </dgm:presLayoutVars>
      </dgm:prSet>
      <dgm:spPr/>
      <dgm:t>
        <a:bodyPr/>
        <a:lstStyle/>
        <a:p>
          <a:endParaRPr lang="en-US"/>
        </a:p>
      </dgm:t>
    </dgm:pt>
    <dgm:pt modelId="{B85F4351-862F-4580-9D79-089F36778A66}" type="pres">
      <dgm:prSet presAssocID="{4F2AC66B-1D1C-47D1-831B-1046206F7D03}" presName="rootConnector1" presStyleLbl="node1" presStyleIdx="0" presStyleCnt="0"/>
      <dgm:spPr/>
      <dgm:t>
        <a:bodyPr/>
        <a:lstStyle/>
        <a:p>
          <a:endParaRPr lang="en-US"/>
        </a:p>
      </dgm:t>
    </dgm:pt>
    <dgm:pt modelId="{C839DC33-C9C2-4595-B863-E3DFA7BC4389}" type="pres">
      <dgm:prSet presAssocID="{4F2AC66B-1D1C-47D1-831B-1046206F7D03}" presName="hierChild2" presStyleCnt="0"/>
      <dgm:spPr/>
    </dgm:pt>
    <dgm:pt modelId="{42D52697-5E17-4F92-80AB-145AB5F23997}" type="pres">
      <dgm:prSet presAssocID="{DC9A72EC-C96B-47F6-8908-9509F1C547CA}" presName="Name37" presStyleLbl="parChTrans1D2" presStyleIdx="0" presStyleCnt="2"/>
      <dgm:spPr/>
      <dgm:t>
        <a:bodyPr/>
        <a:lstStyle/>
        <a:p>
          <a:endParaRPr lang="en-US"/>
        </a:p>
      </dgm:t>
    </dgm:pt>
    <dgm:pt modelId="{22EDF0B1-2C91-4BE9-963A-F59B1D7C8C90}" type="pres">
      <dgm:prSet presAssocID="{1CBFBFBE-C03E-4179-918F-9842AA0D750B}" presName="hierRoot2" presStyleCnt="0">
        <dgm:presLayoutVars>
          <dgm:hierBranch val="init"/>
        </dgm:presLayoutVars>
      </dgm:prSet>
      <dgm:spPr/>
    </dgm:pt>
    <dgm:pt modelId="{11DCE4D1-22C4-4F2A-8F51-391DC3BBAF8C}" type="pres">
      <dgm:prSet presAssocID="{1CBFBFBE-C03E-4179-918F-9842AA0D750B}" presName="rootComposite" presStyleCnt="0"/>
      <dgm:spPr/>
    </dgm:pt>
    <dgm:pt modelId="{16A16C51-3777-4E2F-B836-A9C77DA296A1}" type="pres">
      <dgm:prSet presAssocID="{1CBFBFBE-C03E-4179-918F-9842AA0D750B}" presName="rootText" presStyleLbl="node2" presStyleIdx="0" presStyleCnt="2">
        <dgm:presLayoutVars>
          <dgm:chPref val="3"/>
        </dgm:presLayoutVars>
      </dgm:prSet>
      <dgm:spPr/>
      <dgm:t>
        <a:bodyPr/>
        <a:lstStyle/>
        <a:p>
          <a:endParaRPr lang="en-US"/>
        </a:p>
      </dgm:t>
    </dgm:pt>
    <dgm:pt modelId="{F803830C-8E6B-4090-B607-E1DFBDC3C077}" type="pres">
      <dgm:prSet presAssocID="{1CBFBFBE-C03E-4179-918F-9842AA0D750B}" presName="rootConnector" presStyleLbl="node2" presStyleIdx="0" presStyleCnt="2"/>
      <dgm:spPr/>
      <dgm:t>
        <a:bodyPr/>
        <a:lstStyle/>
        <a:p>
          <a:endParaRPr lang="en-US"/>
        </a:p>
      </dgm:t>
    </dgm:pt>
    <dgm:pt modelId="{40176CEA-9FEE-43C9-9987-B61953FDBB77}" type="pres">
      <dgm:prSet presAssocID="{1CBFBFBE-C03E-4179-918F-9842AA0D750B}" presName="hierChild4" presStyleCnt="0"/>
      <dgm:spPr/>
    </dgm:pt>
    <dgm:pt modelId="{A93ACC23-94F2-4B26-BA4D-C95563C8297E}" type="pres">
      <dgm:prSet presAssocID="{1CBFBFBE-C03E-4179-918F-9842AA0D750B}" presName="hierChild5" presStyleCnt="0"/>
      <dgm:spPr/>
    </dgm:pt>
    <dgm:pt modelId="{C700B959-620F-465D-B895-CB4D019E95AF}" type="pres">
      <dgm:prSet presAssocID="{3329EC8E-0702-46EC-8EF0-78CCE44EAE7C}" presName="Name37" presStyleLbl="parChTrans1D2" presStyleIdx="1" presStyleCnt="2"/>
      <dgm:spPr/>
      <dgm:t>
        <a:bodyPr/>
        <a:lstStyle/>
        <a:p>
          <a:endParaRPr lang="en-US"/>
        </a:p>
      </dgm:t>
    </dgm:pt>
    <dgm:pt modelId="{D215843B-FBC5-4200-BBB4-CB70E9D62813}" type="pres">
      <dgm:prSet presAssocID="{56B72785-E316-43A7-8D22-8033296DCF04}" presName="hierRoot2" presStyleCnt="0">
        <dgm:presLayoutVars>
          <dgm:hierBranch val="init"/>
        </dgm:presLayoutVars>
      </dgm:prSet>
      <dgm:spPr/>
    </dgm:pt>
    <dgm:pt modelId="{ACCD45FC-5DB4-4E5F-B066-514B797C07B4}" type="pres">
      <dgm:prSet presAssocID="{56B72785-E316-43A7-8D22-8033296DCF04}" presName="rootComposite" presStyleCnt="0"/>
      <dgm:spPr/>
    </dgm:pt>
    <dgm:pt modelId="{0095EF1A-937E-42C1-BFF3-63B375D4EE67}" type="pres">
      <dgm:prSet presAssocID="{56B72785-E316-43A7-8D22-8033296DCF04}" presName="rootText" presStyleLbl="node2" presStyleIdx="1" presStyleCnt="2">
        <dgm:presLayoutVars>
          <dgm:chPref val="3"/>
        </dgm:presLayoutVars>
      </dgm:prSet>
      <dgm:spPr/>
      <dgm:t>
        <a:bodyPr/>
        <a:lstStyle/>
        <a:p>
          <a:endParaRPr lang="en-US"/>
        </a:p>
      </dgm:t>
    </dgm:pt>
    <dgm:pt modelId="{B2A3C6DE-BFD2-4038-92BB-BF775049082D}" type="pres">
      <dgm:prSet presAssocID="{56B72785-E316-43A7-8D22-8033296DCF04}" presName="rootConnector" presStyleLbl="node2" presStyleIdx="1" presStyleCnt="2"/>
      <dgm:spPr/>
      <dgm:t>
        <a:bodyPr/>
        <a:lstStyle/>
        <a:p>
          <a:endParaRPr lang="en-US"/>
        </a:p>
      </dgm:t>
    </dgm:pt>
    <dgm:pt modelId="{51D0D508-FC38-4C77-AC6B-5B56A3FEE30E}" type="pres">
      <dgm:prSet presAssocID="{56B72785-E316-43A7-8D22-8033296DCF04}" presName="hierChild4" presStyleCnt="0"/>
      <dgm:spPr/>
    </dgm:pt>
    <dgm:pt modelId="{01E80657-199D-424C-98D7-7B8DE7C5F6C8}" type="pres">
      <dgm:prSet presAssocID="{56B72785-E316-43A7-8D22-8033296DCF04}" presName="hierChild5" presStyleCnt="0"/>
      <dgm:spPr/>
    </dgm:pt>
    <dgm:pt modelId="{1A5C4B13-5275-4BE2-B3B6-207931D4919E}" type="pres">
      <dgm:prSet presAssocID="{4F2AC66B-1D1C-47D1-831B-1046206F7D03}" presName="hierChild3" presStyleCnt="0"/>
      <dgm:spPr/>
    </dgm:pt>
  </dgm:ptLst>
  <dgm:cxnLst>
    <dgm:cxn modelId="{A32B1391-3D89-4DD3-8BDE-4CC07DF16643}" type="presOf" srcId="{4F2AC66B-1D1C-47D1-831B-1046206F7D03}" destId="{6899F209-519E-4101-95BE-9AF69178C8D9}" srcOrd="0" destOrd="0" presId="urn:microsoft.com/office/officeart/2005/8/layout/orgChart1"/>
    <dgm:cxn modelId="{C3069D89-1F74-457F-9659-573A072D4374}" type="presOf" srcId="{3329EC8E-0702-46EC-8EF0-78CCE44EAE7C}" destId="{C700B959-620F-465D-B895-CB4D019E95AF}" srcOrd="0" destOrd="0" presId="urn:microsoft.com/office/officeart/2005/8/layout/orgChart1"/>
    <dgm:cxn modelId="{4B86C1A3-25BD-4BEC-8817-2E0F0AB99F04}" type="presOf" srcId="{56B72785-E316-43A7-8D22-8033296DCF04}" destId="{B2A3C6DE-BFD2-4038-92BB-BF775049082D}" srcOrd="1" destOrd="0" presId="urn:microsoft.com/office/officeart/2005/8/layout/orgChart1"/>
    <dgm:cxn modelId="{570D2EED-209A-46C4-94AC-E02043B294CE}" type="presOf" srcId="{49BDD141-E9D9-4780-B6FD-CB3D1AD3253E}" destId="{423848C2-EAD4-4D6D-B83B-7C5DA8CDF5EC}" srcOrd="0" destOrd="0" presId="urn:microsoft.com/office/officeart/2005/8/layout/orgChart1"/>
    <dgm:cxn modelId="{6146B009-2525-40F2-8764-E638C9D9219A}" srcId="{4F2AC66B-1D1C-47D1-831B-1046206F7D03}" destId="{1CBFBFBE-C03E-4179-918F-9842AA0D750B}" srcOrd="0" destOrd="0" parTransId="{DC9A72EC-C96B-47F6-8908-9509F1C547CA}" sibTransId="{14B899DB-E435-4588-99E5-564088EB6A03}"/>
    <dgm:cxn modelId="{76090A30-7025-45B4-8A93-F35A08255709}" type="presOf" srcId="{1CBFBFBE-C03E-4179-918F-9842AA0D750B}" destId="{F803830C-8E6B-4090-B607-E1DFBDC3C077}" srcOrd="1" destOrd="0" presId="urn:microsoft.com/office/officeart/2005/8/layout/orgChart1"/>
    <dgm:cxn modelId="{192E671E-3A73-4398-A48C-8EB6CFB83FD9}" type="presOf" srcId="{4F2AC66B-1D1C-47D1-831B-1046206F7D03}" destId="{B85F4351-862F-4580-9D79-089F36778A66}" srcOrd="1" destOrd="0" presId="urn:microsoft.com/office/officeart/2005/8/layout/orgChart1"/>
    <dgm:cxn modelId="{68316B90-ECAB-47D3-8772-AE93837F3903}" srcId="{4F2AC66B-1D1C-47D1-831B-1046206F7D03}" destId="{56B72785-E316-43A7-8D22-8033296DCF04}" srcOrd="1" destOrd="0" parTransId="{3329EC8E-0702-46EC-8EF0-78CCE44EAE7C}" sibTransId="{F97E67C3-B5BC-4E66-A650-C8509B1DD8B8}"/>
    <dgm:cxn modelId="{69B3BCEA-62D8-4925-90CF-CD96983E79C6}" srcId="{49BDD141-E9D9-4780-B6FD-CB3D1AD3253E}" destId="{4F2AC66B-1D1C-47D1-831B-1046206F7D03}" srcOrd="0" destOrd="0" parTransId="{587A2BB4-BB2D-4F04-BFAC-5C991F057E35}" sibTransId="{38A15F86-EC55-447F-9096-ECD72627B83D}"/>
    <dgm:cxn modelId="{9E7D21B2-845C-4826-BAC4-7BBFC2CDF2BA}" type="presOf" srcId="{1CBFBFBE-C03E-4179-918F-9842AA0D750B}" destId="{16A16C51-3777-4E2F-B836-A9C77DA296A1}" srcOrd="0" destOrd="0" presId="urn:microsoft.com/office/officeart/2005/8/layout/orgChart1"/>
    <dgm:cxn modelId="{BFFEAF29-5CDF-4529-AD7A-9747F75284E2}" type="presOf" srcId="{DC9A72EC-C96B-47F6-8908-9509F1C547CA}" destId="{42D52697-5E17-4F92-80AB-145AB5F23997}" srcOrd="0" destOrd="0" presId="urn:microsoft.com/office/officeart/2005/8/layout/orgChart1"/>
    <dgm:cxn modelId="{0C58D6AB-16E4-4A84-B35A-15CF51419593}" type="presOf" srcId="{56B72785-E316-43A7-8D22-8033296DCF04}" destId="{0095EF1A-937E-42C1-BFF3-63B375D4EE67}" srcOrd="0" destOrd="0" presId="urn:microsoft.com/office/officeart/2005/8/layout/orgChart1"/>
    <dgm:cxn modelId="{14D390C0-FEE3-45EE-94E9-DAF78E3803CD}" type="presParOf" srcId="{423848C2-EAD4-4D6D-B83B-7C5DA8CDF5EC}" destId="{E4E737B3-902C-4CEB-B0B3-DD3F239D6888}" srcOrd="0" destOrd="0" presId="urn:microsoft.com/office/officeart/2005/8/layout/orgChart1"/>
    <dgm:cxn modelId="{867F5A39-D8FC-4555-817F-9FAC388A9EE2}" type="presParOf" srcId="{E4E737B3-902C-4CEB-B0B3-DD3F239D6888}" destId="{C0DE014C-EC90-4877-AD58-51CE0E10E7F3}" srcOrd="0" destOrd="0" presId="urn:microsoft.com/office/officeart/2005/8/layout/orgChart1"/>
    <dgm:cxn modelId="{9528AF1A-55C2-49C1-B0A7-5BE16373AD4F}" type="presParOf" srcId="{C0DE014C-EC90-4877-AD58-51CE0E10E7F3}" destId="{6899F209-519E-4101-95BE-9AF69178C8D9}" srcOrd="0" destOrd="0" presId="urn:microsoft.com/office/officeart/2005/8/layout/orgChart1"/>
    <dgm:cxn modelId="{4564A4F2-BE9A-465B-A3A9-0A78C10BA9FA}" type="presParOf" srcId="{C0DE014C-EC90-4877-AD58-51CE0E10E7F3}" destId="{B85F4351-862F-4580-9D79-089F36778A66}" srcOrd="1" destOrd="0" presId="urn:microsoft.com/office/officeart/2005/8/layout/orgChart1"/>
    <dgm:cxn modelId="{9A55B018-C809-4F4D-98C3-B5B436AC9E43}" type="presParOf" srcId="{E4E737B3-902C-4CEB-B0B3-DD3F239D6888}" destId="{C839DC33-C9C2-4595-B863-E3DFA7BC4389}" srcOrd="1" destOrd="0" presId="urn:microsoft.com/office/officeart/2005/8/layout/orgChart1"/>
    <dgm:cxn modelId="{FF8C95B3-A6D9-47E1-B739-30D63E143882}" type="presParOf" srcId="{C839DC33-C9C2-4595-B863-E3DFA7BC4389}" destId="{42D52697-5E17-4F92-80AB-145AB5F23997}" srcOrd="0" destOrd="0" presId="urn:microsoft.com/office/officeart/2005/8/layout/orgChart1"/>
    <dgm:cxn modelId="{6E1D882D-F7C7-421C-807A-2BF7E1443A1D}" type="presParOf" srcId="{C839DC33-C9C2-4595-B863-E3DFA7BC4389}" destId="{22EDF0B1-2C91-4BE9-963A-F59B1D7C8C90}" srcOrd="1" destOrd="0" presId="urn:microsoft.com/office/officeart/2005/8/layout/orgChart1"/>
    <dgm:cxn modelId="{EE7652A2-BD90-49A6-AC74-3D169960D06E}" type="presParOf" srcId="{22EDF0B1-2C91-4BE9-963A-F59B1D7C8C90}" destId="{11DCE4D1-22C4-4F2A-8F51-391DC3BBAF8C}" srcOrd="0" destOrd="0" presId="urn:microsoft.com/office/officeart/2005/8/layout/orgChart1"/>
    <dgm:cxn modelId="{92FDDA2F-519C-45E2-BFE1-04A616232C6A}" type="presParOf" srcId="{11DCE4D1-22C4-4F2A-8F51-391DC3BBAF8C}" destId="{16A16C51-3777-4E2F-B836-A9C77DA296A1}" srcOrd="0" destOrd="0" presId="urn:microsoft.com/office/officeart/2005/8/layout/orgChart1"/>
    <dgm:cxn modelId="{E131EFBC-4891-4F73-B124-49CBF7382205}" type="presParOf" srcId="{11DCE4D1-22C4-4F2A-8F51-391DC3BBAF8C}" destId="{F803830C-8E6B-4090-B607-E1DFBDC3C077}" srcOrd="1" destOrd="0" presId="urn:microsoft.com/office/officeart/2005/8/layout/orgChart1"/>
    <dgm:cxn modelId="{3D117140-3B4A-49FC-8B51-8FEA6ACE4496}" type="presParOf" srcId="{22EDF0B1-2C91-4BE9-963A-F59B1D7C8C90}" destId="{40176CEA-9FEE-43C9-9987-B61953FDBB77}" srcOrd="1" destOrd="0" presId="urn:microsoft.com/office/officeart/2005/8/layout/orgChart1"/>
    <dgm:cxn modelId="{F5FF53E7-0B0F-4E6E-9FC3-DA2F9AAF1423}" type="presParOf" srcId="{22EDF0B1-2C91-4BE9-963A-F59B1D7C8C90}" destId="{A93ACC23-94F2-4B26-BA4D-C95563C8297E}" srcOrd="2" destOrd="0" presId="urn:microsoft.com/office/officeart/2005/8/layout/orgChart1"/>
    <dgm:cxn modelId="{B4A0ADB6-416B-4469-9B6D-6312223DEDA1}" type="presParOf" srcId="{C839DC33-C9C2-4595-B863-E3DFA7BC4389}" destId="{C700B959-620F-465D-B895-CB4D019E95AF}" srcOrd="2" destOrd="0" presId="urn:microsoft.com/office/officeart/2005/8/layout/orgChart1"/>
    <dgm:cxn modelId="{46D48542-67A2-4FA6-ABCC-910F85DE8432}" type="presParOf" srcId="{C839DC33-C9C2-4595-B863-E3DFA7BC4389}" destId="{D215843B-FBC5-4200-BBB4-CB70E9D62813}" srcOrd="3" destOrd="0" presId="urn:microsoft.com/office/officeart/2005/8/layout/orgChart1"/>
    <dgm:cxn modelId="{D953CC60-48B9-4211-A9AB-CDE1849F4197}" type="presParOf" srcId="{D215843B-FBC5-4200-BBB4-CB70E9D62813}" destId="{ACCD45FC-5DB4-4E5F-B066-514B797C07B4}" srcOrd="0" destOrd="0" presId="urn:microsoft.com/office/officeart/2005/8/layout/orgChart1"/>
    <dgm:cxn modelId="{B2C4FDB9-F0CE-4F83-A6F9-7BB738F58287}" type="presParOf" srcId="{ACCD45FC-5DB4-4E5F-B066-514B797C07B4}" destId="{0095EF1A-937E-42C1-BFF3-63B375D4EE67}" srcOrd="0" destOrd="0" presId="urn:microsoft.com/office/officeart/2005/8/layout/orgChart1"/>
    <dgm:cxn modelId="{95079786-B37B-47AD-9E51-F81719FA9AD8}" type="presParOf" srcId="{ACCD45FC-5DB4-4E5F-B066-514B797C07B4}" destId="{B2A3C6DE-BFD2-4038-92BB-BF775049082D}" srcOrd="1" destOrd="0" presId="urn:microsoft.com/office/officeart/2005/8/layout/orgChart1"/>
    <dgm:cxn modelId="{4C345D64-7F22-4481-A83C-A9203C6F1A0E}" type="presParOf" srcId="{D215843B-FBC5-4200-BBB4-CB70E9D62813}" destId="{51D0D508-FC38-4C77-AC6B-5B56A3FEE30E}" srcOrd="1" destOrd="0" presId="urn:microsoft.com/office/officeart/2005/8/layout/orgChart1"/>
    <dgm:cxn modelId="{2906443F-50C3-4325-AD44-3C9671DB6533}" type="presParOf" srcId="{D215843B-FBC5-4200-BBB4-CB70E9D62813}" destId="{01E80657-199D-424C-98D7-7B8DE7C5F6C8}" srcOrd="2" destOrd="0" presId="urn:microsoft.com/office/officeart/2005/8/layout/orgChart1"/>
    <dgm:cxn modelId="{FE110DBE-D57F-473E-8557-E0E8B463D37B}" type="presParOf" srcId="{E4E737B3-902C-4CEB-B0B3-DD3F239D6888}" destId="{1A5C4B13-5275-4BE2-B3B6-207931D4919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BDD141-E9D9-4780-B6FD-CB3D1AD325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F2AC66B-1D1C-47D1-831B-1046206F7D03}">
      <dgm:prSet phldrT="[Text]" custT="1"/>
      <dgm:spPr>
        <a:solidFill>
          <a:srgbClr val="CCCC00"/>
        </a:solidFill>
      </dgm:spPr>
      <dgm:t>
        <a:bodyPr/>
        <a:lstStyle/>
        <a:p>
          <a:r>
            <a:rPr lang="bn-BD" sz="3600" dirty="0" smtClean="0">
              <a:latin typeface="NikoshBAN" pitchFamily="2" charset="0"/>
              <a:cs typeface="NikoshBAN" pitchFamily="2" charset="0"/>
            </a:rPr>
            <a:t>উপাদান অনুযায়ী খাদ্যকে প্রধানত তিন ভাগে ভাগ করা যায়:</a:t>
          </a:r>
          <a:endParaRPr lang="en-US" sz="3600" dirty="0">
            <a:latin typeface="NikoshBAN" pitchFamily="2" charset="0"/>
            <a:cs typeface="NikoshBAN" pitchFamily="2" charset="0"/>
          </a:endParaRPr>
        </a:p>
      </dgm:t>
    </dgm:pt>
    <dgm:pt modelId="{587A2BB4-BB2D-4F04-BFAC-5C991F057E35}" type="parTrans" cxnId="{69B3BCEA-62D8-4925-90CF-CD96983E79C6}">
      <dgm:prSet/>
      <dgm:spPr/>
      <dgm:t>
        <a:bodyPr/>
        <a:lstStyle/>
        <a:p>
          <a:endParaRPr lang="en-US"/>
        </a:p>
      </dgm:t>
    </dgm:pt>
    <dgm:pt modelId="{38A15F86-EC55-447F-9096-ECD72627B83D}" type="sibTrans" cxnId="{69B3BCEA-62D8-4925-90CF-CD96983E79C6}">
      <dgm:prSet/>
      <dgm:spPr/>
      <dgm:t>
        <a:bodyPr/>
        <a:lstStyle/>
        <a:p>
          <a:endParaRPr lang="en-US"/>
        </a:p>
      </dgm:t>
    </dgm:pt>
    <dgm:pt modelId="{1CBFBFBE-C03E-4179-918F-9842AA0D750B}">
      <dgm:prSet phldrT="[Text]" custT="1"/>
      <dgm:spPr/>
      <dgm:t>
        <a:bodyPr/>
        <a:lstStyle/>
        <a:p>
          <a:r>
            <a:rPr lang="bn-BD" sz="3600" dirty="0" smtClean="0">
              <a:latin typeface="NikoshBAN" pitchFamily="2" charset="0"/>
              <a:cs typeface="NikoshBAN" pitchFamily="2" charset="0"/>
            </a:rPr>
            <a:t>আমিষ বা প্রোটিন</a:t>
          </a:r>
          <a:endParaRPr lang="en-US" sz="3600" dirty="0"/>
        </a:p>
      </dgm:t>
    </dgm:pt>
    <dgm:pt modelId="{DC9A72EC-C96B-47F6-8908-9509F1C547CA}" type="parTrans" cxnId="{6146B009-2525-40F2-8764-E638C9D9219A}">
      <dgm:prSet/>
      <dgm:spPr/>
      <dgm:t>
        <a:bodyPr/>
        <a:lstStyle/>
        <a:p>
          <a:endParaRPr lang="en-US"/>
        </a:p>
      </dgm:t>
    </dgm:pt>
    <dgm:pt modelId="{14B899DB-E435-4588-99E5-564088EB6A03}" type="sibTrans" cxnId="{6146B009-2525-40F2-8764-E638C9D9219A}">
      <dgm:prSet/>
      <dgm:spPr/>
      <dgm:t>
        <a:bodyPr/>
        <a:lstStyle/>
        <a:p>
          <a:endParaRPr lang="en-US"/>
        </a:p>
      </dgm:t>
    </dgm:pt>
    <dgm:pt modelId="{798B5FC3-8AAE-4C46-9C7A-A1B41A470C13}">
      <dgm:prSet phldrT="[Text]" custT="1"/>
      <dgm:spPr/>
      <dgm:t>
        <a:bodyPr/>
        <a:lstStyle/>
        <a:p>
          <a:r>
            <a:rPr lang="bn-BD" sz="3600" dirty="0" smtClean="0">
              <a:latin typeface="NikoshBAN" pitchFamily="2" charset="0"/>
              <a:cs typeface="NikoshBAN" pitchFamily="2" charset="0"/>
            </a:rPr>
            <a:t>শর্করা বা শ্বেতসার</a:t>
          </a:r>
          <a:endParaRPr lang="en-US" sz="3600" dirty="0"/>
        </a:p>
      </dgm:t>
    </dgm:pt>
    <dgm:pt modelId="{3E399BD2-94A0-48FB-9A1A-41103086BC88}" type="parTrans" cxnId="{8419EA40-BC79-44AD-9610-787698348E19}">
      <dgm:prSet/>
      <dgm:spPr/>
      <dgm:t>
        <a:bodyPr/>
        <a:lstStyle/>
        <a:p>
          <a:endParaRPr lang="en-US"/>
        </a:p>
      </dgm:t>
    </dgm:pt>
    <dgm:pt modelId="{82642741-141E-429E-A129-51316F2B41C7}" type="sibTrans" cxnId="{8419EA40-BC79-44AD-9610-787698348E19}">
      <dgm:prSet/>
      <dgm:spPr/>
      <dgm:t>
        <a:bodyPr/>
        <a:lstStyle/>
        <a:p>
          <a:endParaRPr lang="en-US"/>
        </a:p>
      </dgm:t>
    </dgm:pt>
    <dgm:pt modelId="{56B72785-E316-43A7-8D22-8033296DCF04}">
      <dgm:prSet phldrT="[Text]" custT="1"/>
      <dgm:spPr/>
      <dgm:t>
        <a:bodyPr/>
        <a:lstStyle/>
        <a:p>
          <a:r>
            <a:rPr lang="bn-BD" sz="3200" dirty="0" smtClean="0">
              <a:latin typeface="NikoshBAN" pitchFamily="2" charset="0"/>
              <a:cs typeface="NikoshBAN" pitchFamily="2" charset="0"/>
            </a:rPr>
            <a:t>স্নেহ বা চর্বি</a:t>
          </a:r>
          <a:endParaRPr lang="en-US" sz="3200" dirty="0"/>
        </a:p>
      </dgm:t>
    </dgm:pt>
    <dgm:pt modelId="{3329EC8E-0702-46EC-8EF0-78CCE44EAE7C}" type="parTrans" cxnId="{68316B90-ECAB-47D3-8772-AE93837F3903}">
      <dgm:prSet/>
      <dgm:spPr/>
      <dgm:t>
        <a:bodyPr/>
        <a:lstStyle/>
        <a:p>
          <a:endParaRPr lang="en-US"/>
        </a:p>
      </dgm:t>
    </dgm:pt>
    <dgm:pt modelId="{F97E67C3-B5BC-4E66-A650-C8509B1DD8B8}" type="sibTrans" cxnId="{68316B90-ECAB-47D3-8772-AE93837F3903}">
      <dgm:prSet/>
      <dgm:spPr/>
      <dgm:t>
        <a:bodyPr/>
        <a:lstStyle/>
        <a:p>
          <a:endParaRPr lang="en-US"/>
        </a:p>
      </dgm:t>
    </dgm:pt>
    <dgm:pt modelId="{423848C2-EAD4-4D6D-B83B-7C5DA8CDF5EC}" type="pres">
      <dgm:prSet presAssocID="{49BDD141-E9D9-4780-B6FD-CB3D1AD3253E}" presName="hierChild1" presStyleCnt="0">
        <dgm:presLayoutVars>
          <dgm:orgChart val="1"/>
          <dgm:chPref val="1"/>
          <dgm:dir/>
          <dgm:animOne val="branch"/>
          <dgm:animLvl val="lvl"/>
          <dgm:resizeHandles/>
        </dgm:presLayoutVars>
      </dgm:prSet>
      <dgm:spPr/>
      <dgm:t>
        <a:bodyPr/>
        <a:lstStyle/>
        <a:p>
          <a:endParaRPr lang="en-US"/>
        </a:p>
      </dgm:t>
    </dgm:pt>
    <dgm:pt modelId="{E4E737B3-902C-4CEB-B0B3-DD3F239D6888}" type="pres">
      <dgm:prSet presAssocID="{4F2AC66B-1D1C-47D1-831B-1046206F7D03}" presName="hierRoot1" presStyleCnt="0">
        <dgm:presLayoutVars>
          <dgm:hierBranch val="init"/>
        </dgm:presLayoutVars>
      </dgm:prSet>
      <dgm:spPr/>
    </dgm:pt>
    <dgm:pt modelId="{C0DE014C-EC90-4877-AD58-51CE0E10E7F3}" type="pres">
      <dgm:prSet presAssocID="{4F2AC66B-1D1C-47D1-831B-1046206F7D03}" presName="rootComposite1" presStyleCnt="0"/>
      <dgm:spPr/>
    </dgm:pt>
    <dgm:pt modelId="{6899F209-519E-4101-95BE-9AF69178C8D9}" type="pres">
      <dgm:prSet presAssocID="{4F2AC66B-1D1C-47D1-831B-1046206F7D03}" presName="rootText1" presStyleLbl="node0" presStyleIdx="0" presStyleCnt="1" custScaleX="209221">
        <dgm:presLayoutVars>
          <dgm:chPref val="3"/>
        </dgm:presLayoutVars>
      </dgm:prSet>
      <dgm:spPr/>
      <dgm:t>
        <a:bodyPr/>
        <a:lstStyle/>
        <a:p>
          <a:endParaRPr lang="en-US"/>
        </a:p>
      </dgm:t>
    </dgm:pt>
    <dgm:pt modelId="{B85F4351-862F-4580-9D79-089F36778A66}" type="pres">
      <dgm:prSet presAssocID="{4F2AC66B-1D1C-47D1-831B-1046206F7D03}" presName="rootConnector1" presStyleLbl="node1" presStyleIdx="0" presStyleCnt="0"/>
      <dgm:spPr/>
      <dgm:t>
        <a:bodyPr/>
        <a:lstStyle/>
        <a:p>
          <a:endParaRPr lang="en-US"/>
        </a:p>
      </dgm:t>
    </dgm:pt>
    <dgm:pt modelId="{C839DC33-C9C2-4595-B863-E3DFA7BC4389}" type="pres">
      <dgm:prSet presAssocID="{4F2AC66B-1D1C-47D1-831B-1046206F7D03}" presName="hierChild2" presStyleCnt="0"/>
      <dgm:spPr/>
    </dgm:pt>
    <dgm:pt modelId="{42D52697-5E17-4F92-80AB-145AB5F23997}" type="pres">
      <dgm:prSet presAssocID="{DC9A72EC-C96B-47F6-8908-9509F1C547CA}" presName="Name37" presStyleLbl="parChTrans1D2" presStyleIdx="0" presStyleCnt="3"/>
      <dgm:spPr/>
      <dgm:t>
        <a:bodyPr/>
        <a:lstStyle/>
        <a:p>
          <a:endParaRPr lang="en-US"/>
        </a:p>
      </dgm:t>
    </dgm:pt>
    <dgm:pt modelId="{22EDF0B1-2C91-4BE9-963A-F59B1D7C8C90}" type="pres">
      <dgm:prSet presAssocID="{1CBFBFBE-C03E-4179-918F-9842AA0D750B}" presName="hierRoot2" presStyleCnt="0">
        <dgm:presLayoutVars>
          <dgm:hierBranch val="init"/>
        </dgm:presLayoutVars>
      </dgm:prSet>
      <dgm:spPr/>
    </dgm:pt>
    <dgm:pt modelId="{11DCE4D1-22C4-4F2A-8F51-391DC3BBAF8C}" type="pres">
      <dgm:prSet presAssocID="{1CBFBFBE-C03E-4179-918F-9842AA0D750B}" presName="rootComposite" presStyleCnt="0"/>
      <dgm:spPr/>
    </dgm:pt>
    <dgm:pt modelId="{16A16C51-3777-4E2F-B836-A9C77DA296A1}" type="pres">
      <dgm:prSet presAssocID="{1CBFBFBE-C03E-4179-918F-9842AA0D750B}" presName="rootText" presStyleLbl="node2" presStyleIdx="0" presStyleCnt="3">
        <dgm:presLayoutVars>
          <dgm:chPref val="3"/>
        </dgm:presLayoutVars>
      </dgm:prSet>
      <dgm:spPr/>
      <dgm:t>
        <a:bodyPr/>
        <a:lstStyle/>
        <a:p>
          <a:endParaRPr lang="en-US"/>
        </a:p>
      </dgm:t>
    </dgm:pt>
    <dgm:pt modelId="{F803830C-8E6B-4090-B607-E1DFBDC3C077}" type="pres">
      <dgm:prSet presAssocID="{1CBFBFBE-C03E-4179-918F-9842AA0D750B}" presName="rootConnector" presStyleLbl="node2" presStyleIdx="0" presStyleCnt="3"/>
      <dgm:spPr/>
      <dgm:t>
        <a:bodyPr/>
        <a:lstStyle/>
        <a:p>
          <a:endParaRPr lang="en-US"/>
        </a:p>
      </dgm:t>
    </dgm:pt>
    <dgm:pt modelId="{40176CEA-9FEE-43C9-9987-B61953FDBB77}" type="pres">
      <dgm:prSet presAssocID="{1CBFBFBE-C03E-4179-918F-9842AA0D750B}" presName="hierChild4" presStyleCnt="0"/>
      <dgm:spPr/>
    </dgm:pt>
    <dgm:pt modelId="{A93ACC23-94F2-4B26-BA4D-C95563C8297E}" type="pres">
      <dgm:prSet presAssocID="{1CBFBFBE-C03E-4179-918F-9842AA0D750B}" presName="hierChild5" presStyleCnt="0"/>
      <dgm:spPr/>
    </dgm:pt>
    <dgm:pt modelId="{F41DB8D8-EE33-4944-8FC6-6B5F310F275E}" type="pres">
      <dgm:prSet presAssocID="{3E399BD2-94A0-48FB-9A1A-41103086BC88}" presName="Name37" presStyleLbl="parChTrans1D2" presStyleIdx="1" presStyleCnt="3"/>
      <dgm:spPr/>
      <dgm:t>
        <a:bodyPr/>
        <a:lstStyle/>
        <a:p>
          <a:endParaRPr lang="en-US"/>
        </a:p>
      </dgm:t>
    </dgm:pt>
    <dgm:pt modelId="{06F0CE24-6ED5-4662-BA80-ACD4500AA6F5}" type="pres">
      <dgm:prSet presAssocID="{798B5FC3-8AAE-4C46-9C7A-A1B41A470C13}" presName="hierRoot2" presStyleCnt="0">
        <dgm:presLayoutVars>
          <dgm:hierBranch val="init"/>
        </dgm:presLayoutVars>
      </dgm:prSet>
      <dgm:spPr/>
    </dgm:pt>
    <dgm:pt modelId="{C49F6AA4-2A34-4BA8-8823-AFD8360A65E7}" type="pres">
      <dgm:prSet presAssocID="{798B5FC3-8AAE-4C46-9C7A-A1B41A470C13}" presName="rootComposite" presStyleCnt="0"/>
      <dgm:spPr/>
    </dgm:pt>
    <dgm:pt modelId="{0AF500F9-4D0F-413D-AE3A-2A3566CF72C7}" type="pres">
      <dgm:prSet presAssocID="{798B5FC3-8AAE-4C46-9C7A-A1B41A470C13}" presName="rootText" presStyleLbl="node2" presStyleIdx="1" presStyleCnt="3">
        <dgm:presLayoutVars>
          <dgm:chPref val="3"/>
        </dgm:presLayoutVars>
      </dgm:prSet>
      <dgm:spPr/>
      <dgm:t>
        <a:bodyPr/>
        <a:lstStyle/>
        <a:p>
          <a:endParaRPr lang="en-US"/>
        </a:p>
      </dgm:t>
    </dgm:pt>
    <dgm:pt modelId="{3B038715-98A1-4BFD-AC9E-2168DC7C0F10}" type="pres">
      <dgm:prSet presAssocID="{798B5FC3-8AAE-4C46-9C7A-A1B41A470C13}" presName="rootConnector" presStyleLbl="node2" presStyleIdx="1" presStyleCnt="3"/>
      <dgm:spPr/>
      <dgm:t>
        <a:bodyPr/>
        <a:lstStyle/>
        <a:p>
          <a:endParaRPr lang="en-US"/>
        </a:p>
      </dgm:t>
    </dgm:pt>
    <dgm:pt modelId="{6E772F79-9992-4611-9C32-2CDE7FE05A48}" type="pres">
      <dgm:prSet presAssocID="{798B5FC3-8AAE-4C46-9C7A-A1B41A470C13}" presName="hierChild4" presStyleCnt="0"/>
      <dgm:spPr/>
    </dgm:pt>
    <dgm:pt modelId="{84678DD1-722A-4EC1-A97B-03B99B608C08}" type="pres">
      <dgm:prSet presAssocID="{798B5FC3-8AAE-4C46-9C7A-A1B41A470C13}" presName="hierChild5" presStyleCnt="0"/>
      <dgm:spPr/>
    </dgm:pt>
    <dgm:pt modelId="{C700B959-620F-465D-B895-CB4D019E95AF}" type="pres">
      <dgm:prSet presAssocID="{3329EC8E-0702-46EC-8EF0-78CCE44EAE7C}" presName="Name37" presStyleLbl="parChTrans1D2" presStyleIdx="2" presStyleCnt="3"/>
      <dgm:spPr/>
      <dgm:t>
        <a:bodyPr/>
        <a:lstStyle/>
        <a:p>
          <a:endParaRPr lang="en-US"/>
        </a:p>
      </dgm:t>
    </dgm:pt>
    <dgm:pt modelId="{D215843B-FBC5-4200-BBB4-CB70E9D62813}" type="pres">
      <dgm:prSet presAssocID="{56B72785-E316-43A7-8D22-8033296DCF04}" presName="hierRoot2" presStyleCnt="0">
        <dgm:presLayoutVars>
          <dgm:hierBranch val="init"/>
        </dgm:presLayoutVars>
      </dgm:prSet>
      <dgm:spPr/>
    </dgm:pt>
    <dgm:pt modelId="{ACCD45FC-5DB4-4E5F-B066-514B797C07B4}" type="pres">
      <dgm:prSet presAssocID="{56B72785-E316-43A7-8D22-8033296DCF04}" presName="rootComposite" presStyleCnt="0"/>
      <dgm:spPr/>
    </dgm:pt>
    <dgm:pt modelId="{0095EF1A-937E-42C1-BFF3-63B375D4EE67}" type="pres">
      <dgm:prSet presAssocID="{56B72785-E316-43A7-8D22-8033296DCF04}" presName="rootText" presStyleLbl="node2" presStyleIdx="2" presStyleCnt="3">
        <dgm:presLayoutVars>
          <dgm:chPref val="3"/>
        </dgm:presLayoutVars>
      </dgm:prSet>
      <dgm:spPr/>
      <dgm:t>
        <a:bodyPr/>
        <a:lstStyle/>
        <a:p>
          <a:endParaRPr lang="en-US"/>
        </a:p>
      </dgm:t>
    </dgm:pt>
    <dgm:pt modelId="{B2A3C6DE-BFD2-4038-92BB-BF775049082D}" type="pres">
      <dgm:prSet presAssocID="{56B72785-E316-43A7-8D22-8033296DCF04}" presName="rootConnector" presStyleLbl="node2" presStyleIdx="2" presStyleCnt="3"/>
      <dgm:spPr/>
      <dgm:t>
        <a:bodyPr/>
        <a:lstStyle/>
        <a:p>
          <a:endParaRPr lang="en-US"/>
        </a:p>
      </dgm:t>
    </dgm:pt>
    <dgm:pt modelId="{51D0D508-FC38-4C77-AC6B-5B56A3FEE30E}" type="pres">
      <dgm:prSet presAssocID="{56B72785-E316-43A7-8D22-8033296DCF04}" presName="hierChild4" presStyleCnt="0"/>
      <dgm:spPr/>
    </dgm:pt>
    <dgm:pt modelId="{01E80657-199D-424C-98D7-7B8DE7C5F6C8}" type="pres">
      <dgm:prSet presAssocID="{56B72785-E316-43A7-8D22-8033296DCF04}" presName="hierChild5" presStyleCnt="0"/>
      <dgm:spPr/>
    </dgm:pt>
    <dgm:pt modelId="{1A5C4B13-5275-4BE2-B3B6-207931D4919E}" type="pres">
      <dgm:prSet presAssocID="{4F2AC66B-1D1C-47D1-831B-1046206F7D03}" presName="hierChild3" presStyleCnt="0"/>
      <dgm:spPr/>
    </dgm:pt>
  </dgm:ptLst>
  <dgm:cxnLst>
    <dgm:cxn modelId="{A9C6379C-0EBD-4B61-98EC-C1D4E1E7E7C2}" type="presOf" srcId="{1CBFBFBE-C03E-4179-918F-9842AA0D750B}" destId="{16A16C51-3777-4E2F-B836-A9C77DA296A1}" srcOrd="0" destOrd="0" presId="urn:microsoft.com/office/officeart/2005/8/layout/orgChart1"/>
    <dgm:cxn modelId="{415751A5-1D06-4E9F-B1D5-61A64E6A4C2E}" type="presOf" srcId="{49BDD141-E9D9-4780-B6FD-CB3D1AD3253E}" destId="{423848C2-EAD4-4D6D-B83B-7C5DA8CDF5EC}" srcOrd="0" destOrd="0" presId="urn:microsoft.com/office/officeart/2005/8/layout/orgChart1"/>
    <dgm:cxn modelId="{0B4EE6F0-006F-4E68-B7FA-378D2F3BF64A}" type="presOf" srcId="{798B5FC3-8AAE-4C46-9C7A-A1B41A470C13}" destId="{3B038715-98A1-4BFD-AC9E-2168DC7C0F10}" srcOrd="1" destOrd="0" presId="urn:microsoft.com/office/officeart/2005/8/layout/orgChart1"/>
    <dgm:cxn modelId="{79C8B61D-F4B6-4D32-B7DE-5B442C6D8716}" type="presOf" srcId="{3329EC8E-0702-46EC-8EF0-78CCE44EAE7C}" destId="{C700B959-620F-465D-B895-CB4D019E95AF}" srcOrd="0" destOrd="0" presId="urn:microsoft.com/office/officeart/2005/8/layout/orgChart1"/>
    <dgm:cxn modelId="{8419EA40-BC79-44AD-9610-787698348E19}" srcId="{4F2AC66B-1D1C-47D1-831B-1046206F7D03}" destId="{798B5FC3-8AAE-4C46-9C7A-A1B41A470C13}" srcOrd="1" destOrd="0" parTransId="{3E399BD2-94A0-48FB-9A1A-41103086BC88}" sibTransId="{82642741-141E-429E-A129-51316F2B41C7}"/>
    <dgm:cxn modelId="{6146B009-2525-40F2-8764-E638C9D9219A}" srcId="{4F2AC66B-1D1C-47D1-831B-1046206F7D03}" destId="{1CBFBFBE-C03E-4179-918F-9842AA0D750B}" srcOrd="0" destOrd="0" parTransId="{DC9A72EC-C96B-47F6-8908-9509F1C547CA}" sibTransId="{14B899DB-E435-4588-99E5-564088EB6A03}"/>
    <dgm:cxn modelId="{BA2D4AE7-A249-493D-9477-CC650E8E1FA3}" type="presOf" srcId="{4F2AC66B-1D1C-47D1-831B-1046206F7D03}" destId="{6899F209-519E-4101-95BE-9AF69178C8D9}" srcOrd="0" destOrd="0" presId="urn:microsoft.com/office/officeart/2005/8/layout/orgChart1"/>
    <dgm:cxn modelId="{68316B90-ECAB-47D3-8772-AE93837F3903}" srcId="{4F2AC66B-1D1C-47D1-831B-1046206F7D03}" destId="{56B72785-E316-43A7-8D22-8033296DCF04}" srcOrd="2" destOrd="0" parTransId="{3329EC8E-0702-46EC-8EF0-78CCE44EAE7C}" sibTransId="{F97E67C3-B5BC-4E66-A650-C8509B1DD8B8}"/>
    <dgm:cxn modelId="{9138E4AC-8CE0-4DCC-8A52-79AA0E796F63}" type="presOf" srcId="{56B72785-E316-43A7-8D22-8033296DCF04}" destId="{B2A3C6DE-BFD2-4038-92BB-BF775049082D}" srcOrd="1" destOrd="0" presId="urn:microsoft.com/office/officeart/2005/8/layout/orgChart1"/>
    <dgm:cxn modelId="{B941BCCD-F2E3-4902-9F0F-9D21E9F6496C}" type="presOf" srcId="{DC9A72EC-C96B-47F6-8908-9509F1C547CA}" destId="{42D52697-5E17-4F92-80AB-145AB5F23997}" srcOrd="0" destOrd="0" presId="urn:microsoft.com/office/officeart/2005/8/layout/orgChart1"/>
    <dgm:cxn modelId="{2B7D952A-5FD2-4790-95CB-D5369C728827}" type="presOf" srcId="{1CBFBFBE-C03E-4179-918F-9842AA0D750B}" destId="{F803830C-8E6B-4090-B607-E1DFBDC3C077}" srcOrd="1" destOrd="0" presId="urn:microsoft.com/office/officeart/2005/8/layout/orgChart1"/>
    <dgm:cxn modelId="{90490D8E-639F-414A-A0B7-008BB480F6DD}" type="presOf" srcId="{3E399BD2-94A0-48FB-9A1A-41103086BC88}" destId="{F41DB8D8-EE33-4944-8FC6-6B5F310F275E}" srcOrd="0" destOrd="0" presId="urn:microsoft.com/office/officeart/2005/8/layout/orgChart1"/>
    <dgm:cxn modelId="{6E7F0649-6D8B-467F-B7B2-23F1F472A279}" type="presOf" srcId="{4F2AC66B-1D1C-47D1-831B-1046206F7D03}" destId="{B85F4351-862F-4580-9D79-089F36778A66}" srcOrd="1" destOrd="0" presId="urn:microsoft.com/office/officeart/2005/8/layout/orgChart1"/>
    <dgm:cxn modelId="{69B3BCEA-62D8-4925-90CF-CD96983E79C6}" srcId="{49BDD141-E9D9-4780-B6FD-CB3D1AD3253E}" destId="{4F2AC66B-1D1C-47D1-831B-1046206F7D03}" srcOrd="0" destOrd="0" parTransId="{587A2BB4-BB2D-4F04-BFAC-5C991F057E35}" sibTransId="{38A15F86-EC55-447F-9096-ECD72627B83D}"/>
    <dgm:cxn modelId="{BD0B3BA1-DE21-435A-B30C-F28D8C53E5D2}" type="presOf" srcId="{56B72785-E316-43A7-8D22-8033296DCF04}" destId="{0095EF1A-937E-42C1-BFF3-63B375D4EE67}" srcOrd="0" destOrd="0" presId="urn:microsoft.com/office/officeart/2005/8/layout/orgChart1"/>
    <dgm:cxn modelId="{F102C8D4-9694-4512-AD74-A7CCBC81CD81}" type="presOf" srcId="{798B5FC3-8AAE-4C46-9C7A-A1B41A470C13}" destId="{0AF500F9-4D0F-413D-AE3A-2A3566CF72C7}" srcOrd="0" destOrd="0" presId="urn:microsoft.com/office/officeart/2005/8/layout/orgChart1"/>
    <dgm:cxn modelId="{44A36B8B-80E4-44B0-8A28-A918F5D77894}" type="presParOf" srcId="{423848C2-EAD4-4D6D-B83B-7C5DA8CDF5EC}" destId="{E4E737B3-902C-4CEB-B0B3-DD3F239D6888}" srcOrd="0" destOrd="0" presId="urn:microsoft.com/office/officeart/2005/8/layout/orgChart1"/>
    <dgm:cxn modelId="{7E1603C8-84B6-43E0-AB5E-4DF800648109}" type="presParOf" srcId="{E4E737B3-902C-4CEB-B0B3-DD3F239D6888}" destId="{C0DE014C-EC90-4877-AD58-51CE0E10E7F3}" srcOrd="0" destOrd="0" presId="urn:microsoft.com/office/officeart/2005/8/layout/orgChart1"/>
    <dgm:cxn modelId="{63FEF8C9-FA56-4E71-9BFE-D22FBA961CA5}" type="presParOf" srcId="{C0DE014C-EC90-4877-AD58-51CE0E10E7F3}" destId="{6899F209-519E-4101-95BE-9AF69178C8D9}" srcOrd="0" destOrd="0" presId="urn:microsoft.com/office/officeart/2005/8/layout/orgChart1"/>
    <dgm:cxn modelId="{BBDA296D-FEE4-4630-B6FC-5DE7DFC90A2B}" type="presParOf" srcId="{C0DE014C-EC90-4877-AD58-51CE0E10E7F3}" destId="{B85F4351-862F-4580-9D79-089F36778A66}" srcOrd="1" destOrd="0" presId="urn:microsoft.com/office/officeart/2005/8/layout/orgChart1"/>
    <dgm:cxn modelId="{B28C58F1-786B-45C3-A4D1-F595370F1EAE}" type="presParOf" srcId="{E4E737B3-902C-4CEB-B0B3-DD3F239D6888}" destId="{C839DC33-C9C2-4595-B863-E3DFA7BC4389}" srcOrd="1" destOrd="0" presId="urn:microsoft.com/office/officeart/2005/8/layout/orgChart1"/>
    <dgm:cxn modelId="{CD9A822C-B0EE-481A-9C26-4C6D5520DC57}" type="presParOf" srcId="{C839DC33-C9C2-4595-B863-E3DFA7BC4389}" destId="{42D52697-5E17-4F92-80AB-145AB5F23997}" srcOrd="0" destOrd="0" presId="urn:microsoft.com/office/officeart/2005/8/layout/orgChart1"/>
    <dgm:cxn modelId="{F9A5364A-45E0-438B-9260-382A209AAD20}" type="presParOf" srcId="{C839DC33-C9C2-4595-B863-E3DFA7BC4389}" destId="{22EDF0B1-2C91-4BE9-963A-F59B1D7C8C90}" srcOrd="1" destOrd="0" presId="urn:microsoft.com/office/officeart/2005/8/layout/orgChart1"/>
    <dgm:cxn modelId="{F773F8F6-FE29-497A-88C7-4803D045B1C0}" type="presParOf" srcId="{22EDF0B1-2C91-4BE9-963A-F59B1D7C8C90}" destId="{11DCE4D1-22C4-4F2A-8F51-391DC3BBAF8C}" srcOrd="0" destOrd="0" presId="urn:microsoft.com/office/officeart/2005/8/layout/orgChart1"/>
    <dgm:cxn modelId="{67BF76E2-9D08-4C24-941C-CB3DBDC2294E}" type="presParOf" srcId="{11DCE4D1-22C4-4F2A-8F51-391DC3BBAF8C}" destId="{16A16C51-3777-4E2F-B836-A9C77DA296A1}" srcOrd="0" destOrd="0" presId="urn:microsoft.com/office/officeart/2005/8/layout/orgChart1"/>
    <dgm:cxn modelId="{D16F069D-F3CC-4E1D-B1B2-9EA9B19A3929}" type="presParOf" srcId="{11DCE4D1-22C4-4F2A-8F51-391DC3BBAF8C}" destId="{F803830C-8E6B-4090-B607-E1DFBDC3C077}" srcOrd="1" destOrd="0" presId="urn:microsoft.com/office/officeart/2005/8/layout/orgChart1"/>
    <dgm:cxn modelId="{5FF2049D-4CB3-4434-96C5-9614B41F4C98}" type="presParOf" srcId="{22EDF0B1-2C91-4BE9-963A-F59B1D7C8C90}" destId="{40176CEA-9FEE-43C9-9987-B61953FDBB77}" srcOrd="1" destOrd="0" presId="urn:microsoft.com/office/officeart/2005/8/layout/orgChart1"/>
    <dgm:cxn modelId="{3CC8B17C-4FA0-4D56-888B-F479A55A3B9C}" type="presParOf" srcId="{22EDF0B1-2C91-4BE9-963A-F59B1D7C8C90}" destId="{A93ACC23-94F2-4B26-BA4D-C95563C8297E}" srcOrd="2" destOrd="0" presId="urn:microsoft.com/office/officeart/2005/8/layout/orgChart1"/>
    <dgm:cxn modelId="{566CD1A7-6BB3-460E-BA4A-93E19335F2D3}" type="presParOf" srcId="{C839DC33-C9C2-4595-B863-E3DFA7BC4389}" destId="{F41DB8D8-EE33-4944-8FC6-6B5F310F275E}" srcOrd="2" destOrd="0" presId="urn:microsoft.com/office/officeart/2005/8/layout/orgChart1"/>
    <dgm:cxn modelId="{48AA69C7-2235-40F8-8AB6-00359DFDE3F1}" type="presParOf" srcId="{C839DC33-C9C2-4595-B863-E3DFA7BC4389}" destId="{06F0CE24-6ED5-4662-BA80-ACD4500AA6F5}" srcOrd="3" destOrd="0" presId="urn:microsoft.com/office/officeart/2005/8/layout/orgChart1"/>
    <dgm:cxn modelId="{E96231CF-CCFB-4B01-8689-68232F4061A6}" type="presParOf" srcId="{06F0CE24-6ED5-4662-BA80-ACD4500AA6F5}" destId="{C49F6AA4-2A34-4BA8-8823-AFD8360A65E7}" srcOrd="0" destOrd="0" presId="urn:microsoft.com/office/officeart/2005/8/layout/orgChart1"/>
    <dgm:cxn modelId="{9CFDCBC0-F20E-4DB3-8EB5-6B864F21ECC5}" type="presParOf" srcId="{C49F6AA4-2A34-4BA8-8823-AFD8360A65E7}" destId="{0AF500F9-4D0F-413D-AE3A-2A3566CF72C7}" srcOrd="0" destOrd="0" presId="urn:microsoft.com/office/officeart/2005/8/layout/orgChart1"/>
    <dgm:cxn modelId="{A4835E5D-242A-47B9-9BDE-B46CEB9AA810}" type="presParOf" srcId="{C49F6AA4-2A34-4BA8-8823-AFD8360A65E7}" destId="{3B038715-98A1-4BFD-AC9E-2168DC7C0F10}" srcOrd="1" destOrd="0" presId="urn:microsoft.com/office/officeart/2005/8/layout/orgChart1"/>
    <dgm:cxn modelId="{BD41BA6F-7A61-413C-8566-6DCFA90BD246}" type="presParOf" srcId="{06F0CE24-6ED5-4662-BA80-ACD4500AA6F5}" destId="{6E772F79-9992-4611-9C32-2CDE7FE05A48}" srcOrd="1" destOrd="0" presId="urn:microsoft.com/office/officeart/2005/8/layout/orgChart1"/>
    <dgm:cxn modelId="{1A6F7C65-170D-4B1E-A28A-584FCB6DE7D6}" type="presParOf" srcId="{06F0CE24-6ED5-4662-BA80-ACD4500AA6F5}" destId="{84678DD1-722A-4EC1-A97B-03B99B608C08}" srcOrd="2" destOrd="0" presId="urn:microsoft.com/office/officeart/2005/8/layout/orgChart1"/>
    <dgm:cxn modelId="{077662CB-6677-4E17-A2CC-14763E9EDA5D}" type="presParOf" srcId="{C839DC33-C9C2-4595-B863-E3DFA7BC4389}" destId="{C700B959-620F-465D-B895-CB4D019E95AF}" srcOrd="4" destOrd="0" presId="urn:microsoft.com/office/officeart/2005/8/layout/orgChart1"/>
    <dgm:cxn modelId="{1AF2B1BD-F425-494C-A21B-F082F2BF3A53}" type="presParOf" srcId="{C839DC33-C9C2-4595-B863-E3DFA7BC4389}" destId="{D215843B-FBC5-4200-BBB4-CB70E9D62813}" srcOrd="5" destOrd="0" presId="urn:microsoft.com/office/officeart/2005/8/layout/orgChart1"/>
    <dgm:cxn modelId="{1A48AAD6-D3BF-4353-9385-CE4D1FD346E1}" type="presParOf" srcId="{D215843B-FBC5-4200-BBB4-CB70E9D62813}" destId="{ACCD45FC-5DB4-4E5F-B066-514B797C07B4}" srcOrd="0" destOrd="0" presId="urn:microsoft.com/office/officeart/2005/8/layout/orgChart1"/>
    <dgm:cxn modelId="{B7535E2A-8F11-46A8-AF7A-D8BEBE9A282A}" type="presParOf" srcId="{ACCD45FC-5DB4-4E5F-B066-514B797C07B4}" destId="{0095EF1A-937E-42C1-BFF3-63B375D4EE67}" srcOrd="0" destOrd="0" presId="urn:microsoft.com/office/officeart/2005/8/layout/orgChart1"/>
    <dgm:cxn modelId="{7CFFF227-F9BF-44B7-9B9D-3A8393634B0A}" type="presParOf" srcId="{ACCD45FC-5DB4-4E5F-B066-514B797C07B4}" destId="{B2A3C6DE-BFD2-4038-92BB-BF775049082D}" srcOrd="1" destOrd="0" presId="urn:microsoft.com/office/officeart/2005/8/layout/orgChart1"/>
    <dgm:cxn modelId="{12B29BBE-C28F-4910-AE0B-8D78A8F131AF}" type="presParOf" srcId="{D215843B-FBC5-4200-BBB4-CB70E9D62813}" destId="{51D0D508-FC38-4C77-AC6B-5B56A3FEE30E}" srcOrd="1" destOrd="0" presId="urn:microsoft.com/office/officeart/2005/8/layout/orgChart1"/>
    <dgm:cxn modelId="{6F4C6C79-CDB3-4005-A486-6DC6F06916B2}" type="presParOf" srcId="{D215843B-FBC5-4200-BBB4-CB70E9D62813}" destId="{01E80657-199D-424C-98D7-7B8DE7C5F6C8}" srcOrd="2" destOrd="0" presId="urn:microsoft.com/office/officeart/2005/8/layout/orgChart1"/>
    <dgm:cxn modelId="{A199B111-67F6-4277-BE57-EC0ED4441EFE}" type="presParOf" srcId="{E4E737B3-902C-4CEB-B0B3-DD3F239D6888}" destId="{1A5C4B13-5275-4BE2-B3B6-207931D4919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BDD141-E9D9-4780-B6FD-CB3D1AD325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F2AC66B-1D1C-47D1-831B-1046206F7D03}">
      <dgm:prSet phldrT="[Text]" custT="1"/>
      <dgm:spPr>
        <a:solidFill>
          <a:srgbClr val="996600"/>
        </a:solidFill>
      </dgm:spPr>
      <dgm:t>
        <a:bodyPr/>
        <a:lstStyle/>
        <a:p>
          <a:r>
            <a:rPr lang="bn-BD" sz="3600" dirty="0" smtClean="0">
              <a:latin typeface="NikoshBAN" pitchFamily="2" charset="0"/>
              <a:cs typeface="NikoshBAN" pitchFamily="2" charset="0"/>
            </a:rPr>
            <a:t>এ ছাড়া আরো তিন প্রকার অন্যান্য উপাদানও থাকে:</a:t>
          </a:r>
          <a:endParaRPr lang="en-US" sz="3600" dirty="0">
            <a:latin typeface="NikoshBAN" pitchFamily="2" charset="0"/>
            <a:cs typeface="NikoshBAN" pitchFamily="2" charset="0"/>
          </a:endParaRPr>
        </a:p>
      </dgm:t>
    </dgm:pt>
    <dgm:pt modelId="{587A2BB4-BB2D-4F04-BFAC-5C991F057E35}" type="parTrans" cxnId="{69B3BCEA-62D8-4925-90CF-CD96983E79C6}">
      <dgm:prSet/>
      <dgm:spPr/>
      <dgm:t>
        <a:bodyPr/>
        <a:lstStyle/>
        <a:p>
          <a:endParaRPr lang="en-US"/>
        </a:p>
      </dgm:t>
    </dgm:pt>
    <dgm:pt modelId="{38A15F86-EC55-447F-9096-ECD72627B83D}" type="sibTrans" cxnId="{69B3BCEA-62D8-4925-90CF-CD96983E79C6}">
      <dgm:prSet/>
      <dgm:spPr/>
      <dgm:t>
        <a:bodyPr/>
        <a:lstStyle/>
        <a:p>
          <a:endParaRPr lang="en-US"/>
        </a:p>
      </dgm:t>
    </dgm:pt>
    <dgm:pt modelId="{1CBFBFBE-C03E-4179-918F-9842AA0D750B}">
      <dgm:prSet phldrT="[Text]" custT="1"/>
      <dgm:spPr>
        <a:solidFill>
          <a:srgbClr val="92D050"/>
        </a:solidFill>
      </dgm:spPr>
      <dgm:t>
        <a:bodyPr/>
        <a:lstStyle/>
        <a:p>
          <a:r>
            <a:rPr lang="bn-BD" sz="3600" dirty="0" smtClean="0">
              <a:latin typeface="NikoshBAN" pitchFamily="2" charset="0"/>
              <a:cs typeface="NikoshBAN" pitchFamily="2" charset="0"/>
            </a:rPr>
            <a:t>ভিটামিন বা খাদ্যপ্রাণ</a:t>
          </a:r>
          <a:endParaRPr lang="en-US" sz="3600" dirty="0"/>
        </a:p>
      </dgm:t>
    </dgm:pt>
    <dgm:pt modelId="{DC9A72EC-C96B-47F6-8908-9509F1C547CA}" type="parTrans" cxnId="{6146B009-2525-40F2-8764-E638C9D9219A}">
      <dgm:prSet/>
      <dgm:spPr/>
      <dgm:t>
        <a:bodyPr/>
        <a:lstStyle/>
        <a:p>
          <a:endParaRPr lang="en-US"/>
        </a:p>
      </dgm:t>
    </dgm:pt>
    <dgm:pt modelId="{14B899DB-E435-4588-99E5-564088EB6A03}" type="sibTrans" cxnId="{6146B009-2525-40F2-8764-E638C9D9219A}">
      <dgm:prSet/>
      <dgm:spPr/>
      <dgm:t>
        <a:bodyPr/>
        <a:lstStyle/>
        <a:p>
          <a:endParaRPr lang="en-US"/>
        </a:p>
      </dgm:t>
    </dgm:pt>
    <dgm:pt modelId="{798B5FC3-8AAE-4C46-9C7A-A1B41A470C13}">
      <dgm:prSet phldrT="[Text]" custT="1"/>
      <dgm:spPr>
        <a:solidFill>
          <a:srgbClr val="92D050"/>
        </a:solidFill>
      </dgm:spPr>
      <dgm:t>
        <a:bodyPr/>
        <a:lstStyle/>
        <a:p>
          <a:r>
            <a:rPr lang="bn-BD" sz="3600" dirty="0" smtClean="0">
              <a:latin typeface="NikoshBAN" pitchFamily="2" charset="0"/>
              <a:cs typeface="NikoshBAN" pitchFamily="2" charset="0"/>
            </a:rPr>
            <a:t>খনিজ লবণ</a:t>
          </a:r>
          <a:endParaRPr lang="en-US" sz="3600" dirty="0"/>
        </a:p>
      </dgm:t>
    </dgm:pt>
    <dgm:pt modelId="{3E399BD2-94A0-48FB-9A1A-41103086BC88}" type="parTrans" cxnId="{8419EA40-BC79-44AD-9610-787698348E19}">
      <dgm:prSet/>
      <dgm:spPr/>
      <dgm:t>
        <a:bodyPr/>
        <a:lstStyle/>
        <a:p>
          <a:endParaRPr lang="en-US"/>
        </a:p>
      </dgm:t>
    </dgm:pt>
    <dgm:pt modelId="{82642741-141E-429E-A129-51316F2B41C7}" type="sibTrans" cxnId="{8419EA40-BC79-44AD-9610-787698348E19}">
      <dgm:prSet/>
      <dgm:spPr/>
      <dgm:t>
        <a:bodyPr/>
        <a:lstStyle/>
        <a:p>
          <a:endParaRPr lang="en-US"/>
        </a:p>
      </dgm:t>
    </dgm:pt>
    <dgm:pt modelId="{56B72785-E316-43A7-8D22-8033296DCF04}">
      <dgm:prSet phldrT="[Text]" custT="1"/>
      <dgm:spPr>
        <a:solidFill>
          <a:srgbClr val="92D050"/>
        </a:solidFill>
      </dgm:spPr>
      <dgm:t>
        <a:bodyPr/>
        <a:lstStyle/>
        <a:p>
          <a:r>
            <a:rPr lang="bn-BD" sz="3200" dirty="0" smtClean="0">
              <a:latin typeface="NikoshBAN" pitchFamily="2" charset="0"/>
              <a:cs typeface="NikoshBAN" pitchFamily="2" charset="0"/>
            </a:rPr>
            <a:t>পানি</a:t>
          </a:r>
          <a:endParaRPr lang="en-US" sz="3200" dirty="0"/>
        </a:p>
      </dgm:t>
    </dgm:pt>
    <dgm:pt modelId="{3329EC8E-0702-46EC-8EF0-78CCE44EAE7C}" type="parTrans" cxnId="{68316B90-ECAB-47D3-8772-AE93837F3903}">
      <dgm:prSet/>
      <dgm:spPr/>
      <dgm:t>
        <a:bodyPr/>
        <a:lstStyle/>
        <a:p>
          <a:endParaRPr lang="en-US"/>
        </a:p>
      </dgm:t>
    </dgm:pt>
    <dgm:pt modelId="{F97E67C3-B5BC-4E66-A650-C8509B1DD8B8}" type="sibTrans" cxnId="{68316B90-ECAB-47D3-8772-AE93837F3903}">
      <dgm:prSet/>
      <dgm:spPr/>
      <dgm:t>
        <a:bodyPr/>
        <a:lstStyle/>
        <a:p>
          <a:endParaRPr lang="en-US"/>
        </a:p>
      </dgm:t>
    </dgm:pt>
    <dgm:pt modelId="{423848C2-EAD4-4D6D-B83B-7C5DA8CDF5EC}" type="pres">
      <dgm:prSet presAssocID="{49BDD141-E9D9-4780-B6FD-CB3D1AD3253E}" presName="hierChild1" presStyleCnt="0">
        <dgm:presLayoutVars>
          <dgm:orgChart val="1"/>
          <dgm:chPref val="1"/>
          <dgm:dir/>
          <dgm:animOne val="branch"/>
          <dgm:animLvl val="lvl"/>
          <dgm:resizeHandles/>
        </dgm:presLayoutVars>
      </dgm:prSet>
      <dgm:spPr/>
      <dgm:t>
        <a:bodyPr/>
        <a:lstStyle/>
        <a:p>
          <a:endParaRPr lang="en-US"/>
        </a:p>
      </dgm:t>
    </dgm:pt>
    <dgm:pt modelId="{E4E737B3-902C-4CEB-B0B3-DD3F239D6888}" type="pres">
      <dgm:prSet presAssocID="{4F2AC66B-1D1C-47D1-831B-1046206F7D03}" presName="hierRoot1" presStyleCnt="0">
        <dgm:presLayoutVars>
          <dgm:hierBranch val="init"/>
        </dgm:presLayoutVars>
      </dgm:prSet>
      <dgm:spPr/>
    </dgm:pt>
    <dgm:pt modelId="{C0DE014C-EC90-4877-AD58-51CE0E10E7F3}" type="pres">
      <dgm:prSet presAssocID="{4F2AC66B-1D1C-47D1-831B-1046206F7D03}" presName="rootComposite1" presStyleCnt="0"/>
      <dgm:spPr/>
    </dgm:pt>
    <dgm:pt modelId="{6899F209-519E-4101-95BE-9AF69178C8D9}" type="pres">
      <dgm:prSet presAssocID="{4F2AC66B-1D1C-47D1-831B-1046206F7D03}" presName="rootText1" presStyleLbl="node0" presStyleIdx="0" presStyleCnt="1" custScaleX="209221">
        <dgm:presLayoutVars>
          <dgm:chPref val="3"/>
        </dgm:presLayoutVars>
      </dgm:prSet>
      <dgm:spPr/>
      <dgm:t>
        <a:bodyPr/>
        <a:lstStyle/>
        <a:p>
          <a:endParaRPr lang="en-US"/>
        </a:p>
      </dgm:t>
    </dgm:pt>
    <dgm:pt modelId="{B85F4351-862F-4580-9D79-089F36778A66}" type="pres">
      <dgm:prSet presAssocID="{4F2AC66B-1D1C-47D1-831B-1046206F7D03}" presName="rootConnector1" presStyleLbl="node1" presStyleIdx="0" presStyleCnt="0"/>
      <dgm:spPr/>
      <dgm:t>
        <a:bodyPr/>
        <a:lstStyle/>
        <a:p>
          <a:endParaRPr lang="en-US"/>
        </a:p>
      </dgm:t>
    </dgm:pt>
    <dgm:pt modelId="{C839DC33-C9C2-4595-B863-E3DFA7BC4389}" type="pres">
      <dgm:prSet presAssocID="{4F2AC66B-1D1C-47D1-831B-1046206F7D03}" presName="hierChild2" presStyleCnt="0"/>
      <dgm:spPr/>
    </dgm:pt>
    <dgm:pt modelId="{42D52697-5E17-4F92-80AB-145AB5F23997}" type="pres">
      <dgm:prSet presAssocID="{DC9A72EC-C96B-47F6-8908-9509F1C547CA}" presName="Name37" presStyleLbl="parChTrans1D2" presStyleIdx="0" presStyleCnt="3"/>
      <dgm:spPr/>
      <dgm:t>
        <a:bodyPr/>
        <a:lstStyle/>
        <a:p>
          <a:endParaRPr lang="en-US"/>
        </a:p>
      </dgm:t>
    </dgm:pt>
    <dgm:pt modelId="{22EDF0B1-2C91-4BE9-963A-F59B1D7C8C90}" type="pres">
      <dgm:prSet presAssocID="{1CBFBFBE-C03E-4179-918F-9842AA0D750B}" presName="hierRoot2" presStyleCnt="0">
        <dgm:presLayoutVars>
          <dgm:hierBranch val="init"/>
        </dgm:presLayoutVars>
      </dgm:prSet>
      <dgm:spPr/>
    </dgm:pt>
    <dgm:pt modelId="{11DCE4D1-22C4-4F2A-8F51-391DC3BBAF8C}" type="pres">
      <dgm:prSet presAssocID="{1CBFBFBE-C03E-4179-918F-9842AA0D750B}" presName="rootComposite" presStyleCnt="0"/>
      <dgm:spPr/>
    </dgm:pt>
    <dgm:pt modelId="{16A16C51-3777-4E2F-B836-A9C77DA296A1}" type="pres">
      <dgm:prSet presAssocID="{1CBFBFBE-C03E-4179-918F-9842AA0D750B}" presName="rootText" presStyleLbl="node2" presStyleIdx="0" presStyleCnt="3">
        <dgm:presLayoutVars>
          <dgm:chPref val="3"/>
        </dgm:presLayoutVars>
      </dgm:prSet>
      <dgm:spPr/>
      <dgm:t>
        <a:bodyPr/>
        <a:lstStyle/>
        <a:p>
          <a:endParaRPr lang="en-US"/>
        </a:p>
      </dgm:t>
    </dgm:pt>
    <dgm:pt modelId="{F803830C-8E6B-4090-B607-E1DFBDC3C077}" type="pres">
      <dgm:prSet presAssocID="{1CBFBFBE-C03E-4179-918F-9842AA0D750B}" presName="rootConnector" presStyleLbl="node2" presStyleIdx="0" presStyleCnt="3"/>
      <dgm:spPr/>
      <dgm:t>
        <a:bodyPr/>
        <a:lstStyle/>
        <a:p>
          <a:endParaRPr lang="en-US"/>
        </a:p>
      </dgm:t>
    </dgm:pt>
    <dgm:pt modelId="{40176CEA-9FEE-43C9-9987-B61953FDBB77}" type="pres">
      <dgm:prSet presAssocID="{1CBFBFBE-C03E-4179-918F-9842AA0D750B}" presName="hierChild4" presStyleCnt="0"/>
      <dgm:spPr/>
    </dgm:pt>
    <dgm:pt modelId="{A93ACC23-94F2-4B26-BA4D-C95563C8297E}" type="pres">
      <dgm:prSet presAssocID="{1CBFBFBE-C03E-4179-918F-9842AA0D750B}" presName="hierChild5" presStyleCnt="0"/>
      <dgm:spPr/>
    </dgm:pt>
    <dgm:pt modelId="{F41DB8D8-EE33-4944-8FC6-6B5F310F275E}" type="pres">
      <dgm:prSet presAssocID="{3E399BD2-94A0-48FB-9A1A-41103086BC88}" presName="Name37" presStyleLbl="parChTrans1D2" presStyleIdx="1" presStyleCnt="3"/>
      <dgm:spPr/>
      <dgm:t>
        <a:bodyPr/>
        <a:lstStyle/>
        <a:p>
          <a:endParaRPr lang="en-US"/>
        </a:p>
      </dgm:t>
    </dgm:pt>
    <dgm:pt modelId="{06F0CE24-6ED5-4662-BA80-ACD4500AA6F5}" type="pres">
      <dgm:prSet presAssocID="{798B5FC3-8AAE-4C46-9C7A-A1B41A470C13}" presName="hierRoot2" presStyleCnt="0">
        <dgm:presLayoutVars>
          <dgm:hierBranch val="init"/>
        </dgm:presLayoutVars>
      </dgm:prSet>
      <dgm:spPr/>
    </dgm:pt>
    <dgm:pt modelId="{C49F6AA4-2A34-4BA8-8823-AFD8360A65E7}" type="pres">
      <dgm:prSet presAssocID="{798B5FC3-8AAE-4C46-9C7A-A1B41A470C13}" presName="rootComposite" presStyleCnt="0"/>
      <dgm:spPr/>
    </dgm:pt>
    <dgm:pt modelId="{0AF500F9-4D0F-413D-AE3A-2A3566CF72C7}" type="pres">
      <dgm:prSet presAssocID="{798B5FC3-8AAE-4C46-9C7A-A1B41A470C13}" presName="rootText" presStyleLbl="node2" presStyleIdx="1" presStyleCnt="3">
        <dgm:presLayoutVars>
          <dgm:chPref val="3"/>
        </dgm:presLayoutVars>
      </dgm:prSet>
      <dgm:spPr/>
      <dgm:t>
        <a:bodyPr/>
        <a:lstStyle/>
        <a:p>
          <a:endParaRPr lang="en-US"/>
        </a:p>
      </dgm:t>
    </dgm:pt>
    <dgm:pt modelId="{3B038715-98A1-4BFD-AC9E-2168DC7C0F10}" type="pres">
      <dgm:prSet presAssocID="{798B5FC3-8AAE-4C46-9C7A-A1B41A470C13}" presName="rootConnector" presStyleLbl="node2" presStyleIdx="1" presStyleCnt="3"/>
      <dgm:spPr/>
      <dgm:t>
        <a:bodyPr/>
        <a:lstStyle/>
        <a:p>
          <a:endParaRPr lang="en-US"/>
        </a:p>
      </dgm:t>
    </dgm:pt>
    <dgm:pt modelId="{6E772F79-9992-4611-9C32-2CDE7FE05A48}" type="pres">
      <dgm:prSet presAssocID="{798B5FC3-8AAE-4C46-9C7A-A1B41A470C13}" presName="hierChild4" presStyleCnt="0"/>
      <dgm:spPr/>
    </dgm:pt>
    <dgm:pt modelId="{84678DD1-722A-4EC1-A97B-03B99B608C08}" type="pres">
      <dgm:prSet presAssocID="{798B5FC3-8AAE-4C46-9C7A-A1B41A470C13}" presName="hierChild5" presStyleCnt="0"/>
      <dgm:spPr/>
    </dgm:pt>
    <dgm:pt modelId="{C700B959-620F-465D-B895-CB4D019E95AF}" type="pres">
      <dgm:prSet presAssocID="{3329EC8E-0702-46EC-8EF0-78CCE44EAE7C}" presName="Name37" presStyleLbl="parChTrans1D2" presStyleIdx="2" presStyleCnt="3"/>
      <dgm:spPr/>
      <dgm:t>
        <a:bodyPr/>
        <a:lstStyle/>
        <a:p>
          <a:endParaRPr lang="en-US"/>
        </a:p>
      </dgm:t>
    </dgm:pt>
    <dgm:pt modelId="{D215843B-FBC5-4200-BBB4-CB70E9D62813}" type="pres">
      <dgm:prSet presAssocID="{56B72785-E316-43A7-8D22-8033296DCF04}" presName="hierRoot2" presStyleCnt="0">
        <dgm:presLayoutVars>
          <dgm:hierBranch val="init"/>
        </dgm:presLayoutVars>
      </dgm:prSet>
      <dgm:spPr/>
    </dgm:pt>
    <dgm:pt modelId="{ACCD45FC-5DB4-4E5F-B066-514B797C07B4}" type="pres">
      <dgm:prSet presAssocID="{56B72785-E316-43A7-8D22-8033296DCF04}" presName="rootComposite" presStyleCnt="0"/>
      <dgm:spPr/>
    </dgm:pt>
    <dgm:pt modelId="{0095EF1A-937E-42C1-BFF3-63B375D4EE67}" type="pres">
      <dgm:prSet presAssocID="{56B72785-E316-43A7-8D22-8033296DCF04}" presName="rootText" presStyleLbl="node2" presStyleIdx="2" presStyleCnt="3">
        <dgm:presLayoutVars>
          <dgm:chPref val="3"/>
        </dgm:presLayoutVars>
      </dgm:prSet>
      <dgm:spPr/>
      <dgm:t>
        <a:bodyPr/>
        <a:lstStyle/>
        <a:p>
          <a:endParaRPr lang="en-US"/>
        </a:p>
      </dgm:t>
    </dgm:pt>
    <dgm:pt modelId="{B2A3C6DE-BFD2-4038-92BB-BF775049082D}" type="pres">
      <dgm:prSet presAssocID="{56B72785-E316-43A7-8D22-8033296DCF04}" presName="rootConnector" presStyleLbl="node2" presStyleIdx="2" presStyleCnt="3"/>
      <dgm:spPr/>
      <dgm:t>
        <a:bodyPr/>
        <a:lstStyle/>
        <a:p>
          <a:endParaRPr lang="en-US"/>
        </a:p>
      </dgm:t>
    </dgm:pt>
    <dgm:pt modelId="{51D0D508-FC38-4C77-AC6B-5B56A3FEE30E}" type="pres">
      <dgm:prSet presAssocID="{56B72785-E316-43A7-8D22-8033296DCF04}" presName="hierChild4" presStyleCnt="0"/>
      <dgm:spPr/>
    </dgm:pt>
    <dgm:pt modelId="{01E80657-199D-424C-98D7-7B8DE7C5F6C8}" type="pres">
      <dgm:prSet presAssocID="{56B72785-E316-43A7-8D22-8033296DCF04}" presName="hierChild5" presStyleCnt="0"/>
      <dgm:spPr/>
    </dgm:pt>
    <dgm:pt modelId="{1A5C4B13-5275-4BE2-B3B6-207931D4919E}" type="pres">
      <dgm:prSet presAssocID="{4F2AC66B-1D1C-47D1-831B-1046206F7D03}" presName="hierChild3" presStyleCnt="0"/>
      <dgm:spPr/>
    </dgm:pt>
  </dgm:ptLst>
  <dgm:cxnLst>
    <dgm:cxn modelId="{B6BF5C28-B613-4C2C-8B23-3AE6EC9CFB01}" type="presOf" srcId="{1CBFBFBE-C03E-4179-918F-9842AA0D750B}" destId="{16A16C51-3777-4E2F-B836-A9C77DA296A1}" srcOrd="0" destOrd="0" presId="urn:microsoft.com/office/officeart/2005/8/layout/orgChart1"/>
    <dgm:cxn modelId="{ECE6EB26-92EE-4FEA-9814-C0ED818C7ECE}" type="presOf" srcId="{4F2AC66B-1D1C-47D1-831B-1046206F7D03}" destId="{6899F209-519E-4101-95BE-9AF69178C8D9}" srcOrd="0" destOrd="0" presId="urn:microsoft.com/office/officeart/2005/8/layout/orgChart1"/>
    <dgm:cxn modelId="{7F8ED223-7DAC-4CE6-BA53-CD801BAEAD05}" type="presOf" srcId="{4F2AC66B-1D1C-47D1-831B-1046206F7D03}" destId="{B85F4351-862F-4580-9D79-089F36778A66}" srcOrd="1" destOrd="0" presId="urn:microsoft.com/office/officeart/2005/8/layout/orgChart1"/>
    <dgm:cxn modelId="{69B3BCEA-62D8-4925-90CF-CD96983E79C6}" srcId="{49BDD141-E9D9-4780-B6FD-CB3D1AD3253E}" destId="{4F2AC66B-1D1C-47D1-831B-1046206F7D03}" srcOrd="0" destOrd="0" parTransId="{587A2BB4-BB2D-4F04-BFAC-5C991F057E35}" sibTransId="{38A15F86-EC55-447F-9096-ECD72627B83D}"/>
    <dgm:cxn modelId="{8419EA40-BC79-44AD-9610-787698348E19}" srcId="{4F2AC66B-1D1C-47D1-831B-1046206F7D03}" destId="{798B5FC3-8AAE-4C46-9C7A-A1B41A470C13}" srcOrd="1" destOrd="0" parTransId="{3E399BD2-94A0-48FB-9A1A-41103086BC88}" sibTransId="{82642741-141E-429E-A129-51316F2B41C7}"/>
    <dgm:cxn modelId="{7B8435F6-D82B-4237-8ED3-A8E6B9171C3D}" type="presOf" srcId="{DC9A72EC-C96B-47F6-8908-9509F1C547CA}" destId="{42D52697-5E17-4F92-80AB-145AB5F23997}" srcOrd="0" destOrd="0" presId="urn:microsoft.com/office/officeart/2005/8/layout/orgChart1"/>
    <dgm:cxn modelId="{146A6CF2-2879-4210-8EE1-175C8FD9644E}" type="presOf" srcId="{1CBFBFBE-C03E-4179-918F-9842AA0D750B}" destId="{F803830C-8E6B-4090-B607-E1DFBDC3C077}" srcOrd="1" destOrd="0" presId="urn:microsoft.com/office/officeart/2005/8/layout/orgChart1"/>
    <dgm:cxn modelId="{CA1F7CEB-16E4-4615-A4E7-66503B85ED95}" type="presOf" srcId="{3329EC8E-0702-46EC-8EF0-78CCE44EAE7C}" destId="{C700B959-620F-465D-B895-CB4D019E95AF}" srcOrd="0" destOrd="0" presId="urn:microsoft.com/office/officeart/2005/8/layout/orgChart1"/>
    <dgm:cxn modelId="{809145E7-25DC-4D1A-A09A-162CC8F58657}" type="presOf" srcId="{3E399BD2-94A0-48FB-9A1A-41103086BC88}" destId="{F41DB8D8-EE33-4944-8FC6-6B5F310F275E}" srcOrd="0" destOrd="0" presId="urn:microsoft.com/office/officeart/2005/8/layout/orgChart1"/>
    <dgm:cxn modelId="{46A63CA0-BDD2-40FA-832D-85B6125FF79D}" type="presOf" srcId="{49BDD141-E9D9-4780-B6FD-CB3D1AD3253E}" destId="{423848C2-EAD4-4D6D-B83B-7C5DA8CDF5EC}" srcOrd="0" destOrd="0" presId="urn:microsoft.com/office/officeart/2005/8/layout/orgChart1"/>
    <dgm:cxn modelId="{2F05755E-8C4E-431E-ACBF-3687DC8914C6}" type="presOf" srcId="{798B5FC3-8AAE-4C46-9C7A-A1B41A470C13}" destId="{3B038715-98A1-4BFD-AC9E-2168DC7C0F10}" srcOrd="1" destOrd="0" presId="urn:microsoft.com/office/officeart/2005/8/layout/orgChart1"/>
    <dgm:cxn modelId="{C5517690-1F0C-482E-817C-4A0D2C0F37AC}" type="presOf" srcId="{56B72785-E316-43A7-8D22-8033296DCF04}" destId="{B2A3C6DE-BFD2-4038-92BB-BF775049082D}" srcOrd="1" destOrd="0" presId="urn:microsoft.com/office/officeart/2005/8/layout/orgChart1"/>
    <dgm:cxn modelId="{68316B90-ECAB-47D3-8772-AE93837F3903}" srcId="{4F2AC66B-1D1C-47D1-831B-1046206F7D03}" destId="{56B72785-E316-43A7-8D22-8033296DCF04}" srcOrd="2" destOrd="0" parTransId="{3329EC8E-0702-46EC-8EF0-78CCE44EAE7C}" sibTransId="{F97E67C3-B5BC-4E66-A650-C8509B1DD8B8}"/>
    <dgm:cxn modelId="{10D55C05-7AEE-4A91-9BBE-1089E9D57111}" type="presOf" srcId="{798B5FC3-8AAE-4C46-9C7A-A1B41A470C13}" destId="{0AF500F9-4D0F-413D-AE3A-2A3566CF72C7}" srcOrd="0" destOrd="0" presId="urn:microsoft.com/office/officeart/2005/8/layout/orgChart1"/>
    <dgm:cxn modelId="{879EA9FE-92CE-4D79-99FC-6AC8BF8B6C92}" type="presOf" srcId="{56B72785-E316-43A7-8D22-8033296DCF04}" destId="{0095EF1A-937E-42C1-BFF3-63B375D4EE67}" srcOrd="0" destOrd="0" presId="urn:microsoft.com/office/officeart/2005/8/layout/orgChart1"/>
    <dgm:cxn modelId="{6146B009-2525-40F2-8764-E638C9D9219A}" srcId="{4F2AC66B-1D1C-47D1-831B-1046206F7D03}" destId="{1CBFBFBE-C03E-4179-918F-9842AA0D750B}" srcOrd="0" destOrd="0" parTransId="{DC9A72EC-C96B-47F6-8908-9509F1C547CA}" sibTransId="{14B899DB-E435-4588-99E5-564088EB6A03}"/>
    <dgm:cxn modelId="{49315BC1-4C11-490E-873B-71E61F4891E1}" type="presParOf" srcId="{423848C2-EAD4-4D6D-B83B-7C5DA8CDF5EC}" destId="{E4E737B3-902C-4CEB-B0B3-DD3F239D6888}" srcOrd="0" destOrd="0" presId="urn:microsoft.com/office/officeart/2005/8/layout/orgChart1"/>
    <dgm:cxn modelId="{5F63CF15-D7D4-46DD-AA65-E9A227E268BD}" type="presParOf" srcId="{E4E737B3-902C-4CEB-B0B3-DD3F239D6888}" destId="{C0DE014C-EC90-4877-AD58-51CE0E10E7F3}" srcOrd="0" destOrd="0" presId="urn:microsoft.com/office/officeart/2005/8/layout/orgChart1"/>
    <dgm:cxn modelId="{55E0A987-1D40-4714-B695-045ECD03D393}" type="presParOf" srcId="{C0DE014C-EC90-4877-AD58-51CE0E10E7F3}" destId="{6899F209-519E-4101-95BE-9AF69178C8D9}" srcOrd="0" destOrd="0" presId="urn:microsoft.com/office/officeart/2005/8/layout/orgChart1"/>
    <dgm:cxn modelId="{966E3AAA-C799-4A69-A60C-D05A0E7CABBF}" type="presParOf" srcId="{C0DE014C-EC90-4877-AD58-51CE0E10E7F3}" destId="{B85F4351-862F-4580-9D79-089F36778A66}" srcOrd="1" destOrd="0" presId="urn:microsoft.com/office/officeart/2005/8/layout/orgChart1"/>
    <dgm:cxn modelId="{BC7D330D-F316-4817-8C54-1013D80BB4DC}" type="presParOf" srcId="{E4E737B3-902C-4CEB-B0B3-DD3F239D6888}" destId="{C839DC33-C9C2-4595-B863-E3DFA7BC4389}" srcOrd="1" destOrd="0" presId="urn:microsoft.com/office/officeart/2005/8/layout/orgChart1"/>
    <dgm:cxn modelId="{95E02192-0BE9-4931-9A6F-5B421224F2E7}" type="presParOf" srcId="{C839DC33-C9C2-4595-B863-E3DFA7BC4389}" destId="{42D52697-5E17-4F92-80AB-145AB5F23997}" srcOrd="0" destOrd="0" presId="urn:microsoft.com/office/officeart/2005/8/layout/orgChart1"/>
    <dgm:cxn modelId="{148B0F10-A4A2-4066-BD5B-6851E9DECAD5}" type="presParOf" srcId="{C839DC33-C9C2-4595-B863-E3DFA7BC4389}" destId="{22EDF0B1-2C91-4BE9-963A-F59B1D7C8C90}" srcOrd="1" destOrd="0" presId="urn:microsoft.com/office/officeart/2005/8/layout/orgChart1"/>
    <dgm:cxn modelId="{10352585-BBCC-4AF8-8F32-7B352C9F5537}" type="presParOf" srcId="{22EDF0B1-2C91-4BE9-963A-F59B1D7C8C90}" destId="{11DCE4D1-22C4-4F2A-8F51-391DC3BBAF8C}" srcOrd="0" destOrd="0" presId="urn:microsoft.com/office/officeart/2005/8/layout/orgChart1"/>
    <dgm:cxn modelId="{BC92C3D1-FC90-4484-9166-A7014821C9A2}" type="presParOf" srcId="{11DCE4D1-22C4-4F2A-8F51-391DC3BBAF8C}" destId="{16A16C51-3777-4E2F-B836-A9C77DA296A1}" srcOrd="0" destOrd="0" presId="urn:microsoft.com/office/officeart/2005/8/layout/orgChart1"/>
    <dgm:cxn modelId="{3C7FD0A4-DC3E-4A39-8FA3-61310AC707A4}" type="presParOf" srcId="{11DCE4D1-22C4-4F2A-8F51-391DC3BBAF8C}" destId="{F803830C-8E6B-4090-B607-E1DFBDC3C077}" srcOrd="1" destOrd="0" presId="urn:microsoft.com/office/officeart/2005/8/layout/orgChart1"/>
    <dgm:cxn modelId="{3B449687-A8DF-448E-9A68-8B5083F2DA75}" type="presParOf" srcId="{22EDF0B1-2C91-4BE9-963A-F59B1D7C8C90}" destId="{40176CEA-9FEE-43C9-9987-B61953FDBB77}" srcOrd="1" destOrd="0" presId="urn:microsoft.com/office/officeart/2005/8/layout/orgChart1"/>
    <dgm:cxn modelId="{D808A6FE-4CA0-48F6-8D88-1DFECD3027D8}" type="presParOf" srcId="{22EDF0B1-2C91-4BE9-963A-F59B1D7C8C90}" destId="{A93ACC23-94F2-4B26-BA4D-C95563C8297E}" srcOrd="2" destOrd="0" presId="urn:microsoft.com/office/officeart/2005/8/layout/orgChart1"/>
    <dgm:cxn modelId="{A2FE60AD-62E3-40D3-AB56-F3148EEDBE74}" type="presParOf" srcId="{C839DC33-C9C2-4595-B863-E3DFA7BC4389}" destId="{F41DB8D8-EE33-4944-8FC6-6B5F310F275E}" srcOrd="2" destOrd="0" presId="urn:microsoft.com/office/officeart/2005/8/layout/orgChart1"/>
    <dgm:cxn modelId="{CA007533-156A-4222-9AC6-D0E0A53F665B}" type="presParOf" srcId="{C839DC33-C9C2-4595-B863-E3DFA7BC4389}" destId="{06F0CE24-6ED5-4662-BA80-ACD4500AA6F5}" srcOrd="3" destOrd="0" presId="urn:microsoft.com/office/officeart/2005/8/layout/orgChart1"/>
    <dgm:cxn modelId="{3E4761BD-48C4-40AD-A711-4392786C1082}" type="presParOf" srcId="{06F0CE24-6ED5-4662-BA80-ACD4500AA6F5}" destId="{C49F6AA4-2A34-4BA8-8823-AFD8360A65E7}" srcOrd="0" destOrd="0" presId="urn:microsoft.com/office/officeart/2005/8/layout/orgChart1"/>
    <dgm:cxn modelId="{11C419C3-81A1-46DE-8276-7456AD4BE2F5}" type="presParOf" srcId="{C49F6AA4-2A34-4BA8-8823-AFD8360A65E7}" destId="{0AF500F9-4D0F-413D-AE3A-2A3566CF72C7}" srcOrd="0" destOrd="0" presId="urn:microsoft.com/office/officeart/2005/8/layout/orgChart1"/>
    <dgm:cxn modelId="{93B2CA89-5C6A-49EF-843C-4A7CA8A76D55}" type="presParOf" srcId="{C49F6AA4-2A34-4BA8-8823-AFD8360A65E7}" destId="{3B038715-98A1-4BFD-AC9E-2168DC7C0F10}" srcOrd="1" destOrd="0" presId="urn:microsoft.com/office/officeart/2005/8/layout/orgChart1"/>
    <dgm:cxn modelId="{E1C08B56-2A8A-4F23-B310-2097A8E45A01}" type="presParOf" srcId="{06F0CE24-6ED5-4662-BA80-ACD4500AA6F5}" destId="{6E772F79-9992-4611-9C32-2CDE7FE05A48}" srcOrd="1" destOrd="0" presId="urn:microsoft.com/office/officeart/2005/8/layout/orgChart1"/>
    <dgm:cxn modelId="{D70BB441-B9F4-490E-BDE3-ED8E9C12934D}" type="presParOf" srcId="{06F0CE24-6ED5-4662-BA80-ACD4500AA6F5}" destId="{84678DD1-722A-4EC1-A97B-03B99B608C08}" srcOrd="2" destOrd="0" presId="urn:microsoft.com/office/officeart/2005/8/layout/orgChart1"/>
    <dgm:cxn modelId="{9713FE70-1D85-4F30-A2D2-218171C45965}" type="presParOf" srcId="{C839DC33-C9C2-4595-B863-E3DFA7BC4389}" destId="{C700B959-620F-465D-B895-CB4D019E95AF}" srcOrd="4" destOrd="0" presId="urn:microsoft.com/office/officeart/2005/8/layout/orgChart1"/>
    <dgm:cxn modelId="{CCADFBFF-7659-4E78-90F2-89D25E9F37C0}" type="presParOf" srcId="{C839DC33-C9C2-4595-B863-E3DFA7BC4389}" destId="{D215843B-FBC5-4200-BBB4-CB70E9D62813}" srcOrd="5" destOrd="0" presId="urn:microsoft.com/office/officeart/2005/8/layout/orgChart1"/>
    <dgm:cxn modelId="{14530511-EAD2-49A7-82FC-6E0AE6D7842B}" type="presParOf" srcId="{D215843B-FBC5-4200-BBB4-CB70E9D62813}" destId="{ACCD45FC-5DB4-4E5F-B066-514B797C07B4}" srcOrd="0" destOrd="0" presId="urn:microsoft.com/office/officeart/2005/8/layout/orgChart1"/>
    <dgm:cxn modelId="{4A3EE5A2-195B-4E40-8E84-A9E7F494CE16}" type="presParOf" srcId="{ACCD45FC-5DB4-4E5F-B066-514B797C07B4}" destId="{0095EF1A-937E-42C1-BFF3-63B375D4EE67}" srcOrd="0" destOrd="0" presId="urn:microsoft.com/office/officeart/2005/8/layout/orgChart1"/>
    <dgm:cxn modelId="{ED206181-E602-4E6A-A8FC-A4DB60440BD9}" type="presParOf" srcId="{ACCD45FC-5DB4-4E5F-B066-514B797C07B4}" destId="{B2A3C6DE-BFD2-4038-92BB-BF775049082D}" srcOrd="1" destOrd="0" presId="urn:microsoft.com/office/officeart/2005/8/layout/orgChart1"/>
    <dgm:cxn modelId="{B47A9D37-A361-4E48-8368-917055F2FA96}" type="presParOf" srcId="{D215843B-FBC5-4200-BBB4-CB70E9D62813}" destId="{51D0D508-FC38-4C77-AC6B-5B56A3FEE30E}" srcOrd="1" destOrd="0" presId="urn:microsoft.com/office/officeart/2005/8/layout/orgChart1"/>
    <dgm:cxn modelId="{D88A404D-5A22-43A0-9AD6-5B486BF3A82F}" type="presParOf" srcId="{D215843B-FBC5-4200-BBB4-CB70E9D62813}" destId="{01E80657-199D-424C-98D7-7B8DE7C5F6C8}" srcOrd="2" destOrd="0" presId="urn:microsoft.com/office/officeart/2005/8/layout/orgChart1"/>
    <dgm:cxn modelId="{7D8B43DB-4CA8-4DA7-9FF3-187416C7CCEE}" type="presParOf" srcId="{E4E737B3-902C-4CEB-B0B3-DD3F239D6888}" destId="{1A5C4B13-5275-4BE2-B3B6-207931D4919E}"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BDD141-E9D9-4780-B6FD-CB3D1AD325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F2AC66B-1D1C-47D1-831B-1046206F7D03}">
      <dgm:prSet phldrT="[Text]" custT="1"/>
      <dgm:spPr>
        <a:solidFill>
          <a:srgbClr val="00B050"/>
        </a:solidFill>
      </dgm:spPr>
      <dgm:t>
        <a:bodyPr/>
        <a:lstStyle/>
        <a:p>
          <a:r>
            <a:rPr lang="bn-BD" sz="3600" dirty="0" smtClean="0">
              <a:latin typeface="NikoshBAN" pitchFamily="2" charset="0"/>
              <a:cs typeface="NikoshBAN" pitchFamily="2" charset="0"/>
            </a:rPr>
            <a:t>খাদ্যের তিন প্রকার উপাদানের কাজ:</a:t>
          </a:r>
          <a:endParaRPr lang="en-US" sz="3600" dirty="0">
            <a:latin typeface="NikoshBAN" pitchFamily="2" charset="0"/>
            <a:cs typeface="NikoshBAN" pitchFamily="2" charset="0"/>
          </a:endParaRPr>
        </a:p>
      </dgm:t>
    </dgm:pt>
    <dgm:pt modelId="{587A2BB4-BB2D-4F04-BFAC-5C991F057E35}" type="parTrans" cxnId="{69B3BCEA-62D8-4925-90CF-CD96983E79C6}">
      <dgm:prSet/>
      <dgm:spPr/>
      <dgm:t>
        <a:bodyPr/>
        <a:lstStyle/>
        <a:p>
          <a:endParaRPr lang="en-US"/>
        </a:p>
      </dgm:t>
    </dgm:pt>
    <dgm:pt modelId="{38A15F86-EC55-447F-9096-ECD72627B83D}" type="sibTrans" cxnId="{69B3BCEA-62D8-4925-90CF-CD96983E79C6}">
      <dgm:prSet/>
      <dgm:spPr/>
      <dgm:t>
        <a:bodyPr/>
        <a:lstStyle/>
        <a:p>
          <a:endParaRPr lang="en-US"/>
        </a:p>
      </dgm:t>
    </dgm:pt>
    <dgm:pt modelId="{1CBFBFBE-C03E-4179-918F-9842AA0D750B}">
      <dgm:prSet phldrT="[Text]" custT="1"/>
      <dgm:spPr/>
      <dgm:t>
        <a:bodyPr/>
        <a:lstStyle/>
        <a:p>
          <a:r>
            <a:rPr lang="bn-BD" sz="3600" dirty="0" smtClean="0">
              <a:latin typeface="NikoshBAN" pitchFamily="2" charset="0"/>
              <a:cs typeface="NikoshBAN" pitchFamily="2" charset="0"/>
            </a:rPr>
            <a:t>আমিষের কাজ কী?</a:t>
          </a:r>
          <a:endParaRPr lang="en-US" sz="3600" dirty="0"/>
        </a:p>
      </dgm:t>
    </dgm:pt>
    <dgm:pt modelId="{DC9A72EC-C96B-47F6-8908-9509F1C547CA}" type="parTrans" cxnId="{6146B009-2525-40F2-8764-E638C9D9219A}">
      <dgm:prSet/>
      <dgm:spPr/>
      <dgm:t>
        <a:bodyPr/>
        <a:lstStyle/>
        <a:p>
          <a:endParaRPr lang="en-US"/>
        </a:p>
      </dgm:t>
    </dgm:pt>
    <dgm:pt modelId="{14B899DB-E435-4588-99E5-564088EB6A03}" type="sibTrans" cxnId="{6146B009-2525-40F2-8764-E638C9D9219A}">
      <dgm:prSet/>
      <dgm:spPr/>
      <dgm:t>
        <a:bodyPr/>
        <a:lstStyle/>
        <a:p>
          <a:endParaRPr lang="en-US"/>
        </a:p>
      </dgm:t>
    </dgm:pt>
    <dgm:pt modelId="{798B5FC3-8AAE-4C46-9C7A-A1B41A470C13}">
      <dgm:prSet phldrT="[Text]" custT="1"/>
      <dgm:spPr/>
      <dgm:t>
        <a:bodyPr/>
        <a:lstStyle/>
        <a:p>
          <a:r>
            <a:rPr lang="bn-BD" sz="3600" dirty="0" smtClean="0">
              <a:latin typeface="NikoshBAN" pitchFamily="2" charset="0"/>
              <a:cs typeface="NikoshBAN" pitchFamily="2" charset="0"/>
            </a:rPr>
            <a:t>শর্করার কাজ কী?</a:t>
          </a:r>
          <a:endParaRPr lang="en-US" sz="3600" dirty="0"/>
        </a:p>
      </dgm:t>
    </dgm:pt>
    <dgm:pt modelId="{3E399BD2-94A0-48FB-9A1A-41103086BC88}" type="parTrans" cxnId="{8419EA40-BC79-44AD-9610-787698348E19}">
      <dgm:prSet/>
      <dgm:spPr/>
      <dgm:t>
        <a:bodyPr/>
        <a:lstStyle/>
        <a:p>
          <a:endParaRPr lang="en-US"/>
        </a:p>
      </dgm:t>
    </dgm:pt>
    <dgm:pt modelId="{82642741-141E-429E-A129-51316F2B41C7}" type="sibTrans" cxnId="{8419EA40-BC79-44AD-9610-787698348E19}">
      <dgm:prSet/>
      <dgm:spPr/>
      <dgm:t>
        <a:bodyPr/>
        <a:lstStyle/>
        <a:p>
          <a:endParaRPr lang="en-US"/>
        </a:p>
      </dgm:t>
    </dgm:pt>
    <dgm:pt modelId="{56B72785-E316-43A7-8D22-8033296DCF04}">
      <dgm:prSet phldrT="[Text]" custT="1"/>
      <dgm:spPr/>
      <dgm:t>
        <a:bodyPr/>
        <a:lstStyle/>
        <a:p>
          <a:r>
            <a:rPr lang="bn-BD" sz="3200" dirty="0" smtClean="0">
              <a:latin typeface="NikoshBAN" pitchFamily="2" charset="0"/>
              <a:cs typeface="NikoshBAN" pitchFamily="2" charset="0"/>
            </a:rPr>
            <a:t>স্নেহ এর কাজ </a:t>
          </a:r>
        </a:p>
        <a:p>
          <a:r>
            <a:rPr lang="bn-BD" sz="3200" dirty="0" smtClean="0">
              <a:latin typeface="NikoshBAN" pitchFamily="2" charset="0"/>
              <a:cs typeface="NikoshBAN" pitchFamily="2" charset="0"/>
            </a:rPr>
            <a:t>কী?</a:t>
          </a:r>
          <a:endParaRPr lang="en-US" sz="3200" dirty="0"/>
        </a:p>
      </dgm:t>
    </dgm:pt>
    <dgm:pt modelId="{3329EC8E-0702-46EC-8EF0-78CCE44EAE7C}" type="parTrans" cxnId="{68316B90-ECAB-47D3-8772-AE93837F3903}">
      <dgm:prSet/>
      <dgm:spPr/>
      <dgm:t>
        <a:bodyPr/>
        <a:lstStyle/>
        <a:p>
          <a:endParaRPr lang="en-US"/>
        </a:p>
      </dgm:t>
    </dgm:pt>
    <dgm:pt modelId="{F97E67C3-B5BC-4E66-A650-C8509B1DD8B8}" type="sibTrans" cxnId="{68316B90-ECAB-47D3-8772-AE93837F3903}">
      <dgm:prSet/>
      <dgm:spPr/>
      <dgm:t>
        <a:bodyPr/>
        <a:lstStyle/>
        <a:p>
          <a:endParaRPr lang="en-US"/>
        </a:p>
      </dgm:t>
    </dgm:pt>
    <dgm:pt modelId="{423848C2-EAD4-4D6D-B83B-7C5DA8CDF5EC}" type="pres">
      <dgm:prSet presAssocID="{49BDD141-E9D9-4780-B6FD-CB3D1AD3253E}" presName="hierChild1" presStyleCnt="0">
        <dgm:presLayoutVars>
          <dgm:orgChart val="1"/>
          <dgm:chPref val="1"/>
          <dgm:dir/>
          <dgm:animOne val="branch"/>
          <dgm:animLvl val="lvl"/>
          <dgm:resizeHandles/>
        </dgm:presLayoutVars>
      </dgm:prSet>
      <dgm:spPr/>
      <dgm:t>
        <a:bodyPr/>
        <a:lstStyle/>
        <a:p>
          <a:endParaRPr lang="en-US"/>
        </a:p>
      </dgm:t>
    </dgm:pt>
    <dgm:pt modelId="{E4E737B3-902C-4CEB-B0B3-DD3F239D6888}" type="pres">
      <dgm:prSet presAssocID="{4F2AC66B-1D1C-47D1-831B-1046206F7D03}" presName="hierRoot1" presStyleCnt="0">
        <dgm:presLayoutVars>
          <dgm:hierBranch val="init"/>
        </dgm:presLayoutVars>
      </dgm:prSet>
      <dgm:spPr/>
    </dgm:pt>
    <dgm:pt modelId="{C0DE014C-EC90-4877-AD58-51CE0E10E7F3}" type="pres">
      <dgm:prSet presAssocID="{4F2AC66B-1D1C-47D1-831B-1046206F7D03}" presName="rootComposite1" presStyleCnt="0"/>
      <dgm:spPr/>
    </dgm:pt>
    <dgm:pt modelId="{6899F209-519E-4101-95BE-9AF69178C8D9}" type="pres">
      <dgm:prSet presAssocID="{4F2AC66B-1D1C-47D1-831B-1046206F7D03}" presName="rootText1" presStyleLbl="node0" presStyleIdx="0" presStyleCnt="1" custScaleX="209221">
        <dgm:presLayoutVars>
          <dgm:chPref val="3"/>
        </dgm:presLayoutVars>
      </dgm:prSet>
      <dgm:spPr/>
      <dgm:t>
        <a:bodyPr/>
        <a:lstStyle/>
        <a:p>
          <a:endParaRPr lang="en-US"/>
        </a:p>
      </dgm:t>
    </dgm:pt>
    <dgm:pt modelId="{B85F4351-862F-4580-9D79-089F36778A66}" type="pres">
      <dgm:prSet presAssocID="{4F2AC66B-1D1C-47D1-831B-1046206F7D03}" presName="rootConnector1" presStyleLbl="node1" presStyleIdx="0" presStyleCnt="0"/>
      <dgm:spPr/>
      <dgm:t>
        <a:bodyPr/>
        <a:lstStyle/>
        <a:p>
          <a:endParaRPr lang="en-US"/>
        </a:p>
      </dgm:t>
    </dgm:pt>
    <dgm:pt modelId="{C839DC33-C9C2-4595-B863-E3DFA7BC4389}" type="pres">
      <dgm:prSet presAssocID="{4F2AC66B-1D1C-47D1-831B-1046206F7D03}" presName="hierChild2" presStyleCnt="0"/>
      <dgm:spPr/>
    </dgm:pt>
    <dgm:pt modelId="{42D52697-5E17-4F92-80AB-145AB5F23997}" type="pres">
      <dgm:prSet presAssocID="{DC9A72EC-C96B-47F6-8908-9509F1C547CA}" presName="Name37" presStyleLbl="parChTrans1D2" presStyleIdx="0" presStyleCnt="3"/>
      <dgm:spPr/>
      <dgm:t>
        <a:bodyPr/>
        <a:lstStyle/>
        <a:p>
          <a:endParaRPr lang="en-US"/>
        </a:p>
      </dgm:t>
    </dgm:pt>
    <dgm:pt modelId="{22EDF0B1-2C91-4BE9-963A-F59B1D7C8C90}" type="pres">
      <dgm:prSet presAssocID="{1CBFBFBE-C03E-4179-918F-9842AA0D750B}" presName="hierRoot2" presStyleCnt="0">
        <dgm:presLayoutVars>
          <dgm:hierBranch val="init"/>
        </dgm:presLayoutVars>
      </dgm:prSet>
      <dgm:spPr/>
    </dgm:pt>
    <dgm:pt modelId="{11DCE4D1-22C4-4F2A-8F51-391DC3BBAF8C}" type="pres">
      <dgm:prSet presAssocID="{1CBFBFBE-C03E-4179-918F-9842AA0D750B}" presName="rootComposite" presStyleCnt="0"/>
      <dgm:spPr/>
    </dgm:pt>
    <dgm:pt modelId="{16A16C51-3777-4E2F-B836-A9C77DA296A1}" type="pres">
      <dgm:prSet presAssocID="{1CBFBFBE-C03E-4179-918F-9842AA0D750B}" presName="rootText" presStyleLbl="node2" presStyleIdx="0" presStyleCnt="3">
        <dgm:presLayoutVars>
          <dgm:chPref val="3"/>
        </dgm:presLayoutVars>
      </dgm:prSet>
      <dgm:spPr/>
      <dgm:t>
        <a:bodyPr/>
        <a:lstStyle/>
        <a:p>
          <a:endParaRPr lang="en-US"/>
        </a:p>
      </dgm:t>
    </dgm:pt>
    <dgm:pt modelId="{F803830C-8E6B-4090-B607-E1DFBDC3C077}" type="pres">
      <dgm:prSet presAssocID="{1CBFBFBE-C03E-4179-918F-9842AA0D750B}" presName="rootConnector" presStyleLbl="node2" presStyleIdx="0" presStyleCnt="3"/>
      <dgm:spPr/>
      <dgm:t>
        <a:bodyPr/>
        <a:lstStyle/>
        <a:p>
          <a:endParaRPr lang="en-US"/>
        </a:p>
      </dgm:t>
    </dgm:pt>
    <dgm:pt modelId="{40176CEA-9FEE-43C9-9987-B61953FDBB77}" type="pres">
      <dgm:prSet presAssocID="{1CBFBFBE-C03E-4179-918F-9842AA0D750B}" presName="hierChild4" presStyleCnt="0"/>
      <dgm:spPr/>
    </dgm:pt>
    <dgm:pt modelId="{A93ACC23-94F2-4B26-BA4D-C95563C8297E}" type="pres">
      <dgm:prSet presAssocID="{1CBFBFBE-C03E-4179-918F-9842AA0D750B}" presName="hierChild5" presStyleCnt="0"/>
      <dgm:spPr/>
    </dgm:pt>
    <dgm:pt modelId="{F41DB8D8-EE33-4944-8FC6-6B5F310F275E}" type="pres">
      <dgm:prSet presAssocID="{3E399BD2-94A0-48FB-9A1A-41103086BC88}" presName="Name37" presStyleLbl="parChTrans1D2" presStyleIdx="1" presStyleCnt="3"/>
      <dgm:spPr/>
      <dgm:t>
        <a:bodyPr/>
        <a:lstStyle/>
        <a:p>
          <a:endParaRPr lang="en-US"/>
        </a:p>
      </dgm:t>
    </dgm:pt>
    <dgm:pt modelId="{06F0CE24-6ED5-4662-BA80-ACD4500AA6F5}" type="pres">
      <dgm:prSet presAssocID="{798B5FC3-8AAE-4C46-9C7A-A1B41A470C13}" presName="hierRoot2" presStyleCnt="0">
        <dgm:presLayoutVars>
          <dgm:hierBranch val="init"/>
        </dgm:presLayoutVars>
      </dgm:prSet>
      <dgm:spPr/>
    </dgm:pt>
    <dgm:pt modelId="{C49F6AA4-2A34-4BA8-8823-AFD8360A65E7}" type="pres">
      <dgm:prSet presAssocID="{798B5FC3-8AAE-4C46-9C7A-A1B41A470C13}" presName="rootComposite" presStyleCnt="0"/>
      <dgm:spPr/>
    </dgm:pt>
    <dgm:pt modelId="{0AF500F9-4D0F-413D-AE3A-2A3566CF72C7}" type="pres">
      <dgm:prSet presAssocID="{798B5FC3-8AAE-4C46-9C7A-A1B41A470C13}" presName="rootText" presStyleLbl="node2" presStyleIdx="1" presStyleCnt="3">
        <dgm:presLayoutVars>
          <dgm:chPref val="3"/>
        </dgm:presLayoutVars>
      </dgm:prSet>
      <dgm:spPr/>
      <dgm:t>
        <a:bodyPr/>
        <a:lstStyle/>
        <a:p>
          <a:endParaRPr lang="en-US"/>
        </a:p>
      </dgm:t>
    </dgm:pt>
    <dgm:pt modelId="{3B038715-98A1-4BFD-AC9E-2168DC7C0F10}" type="pres">
      <dgm:prSet presAssocID="{798B5FC3-8AAE-4C46-9C7A-A1B41A470C13}" presName="rootConnector" presStyleLbl="node2" presStyleIdx="1" presStyleCnt="3"/>
      <dgm:spPr/>
      <dgm:t>
        <a:bodyPr/>
        <a:lstStyle/>
        <a:p>
          <a:endParaRPr lang="en-US"/>
        </a:p>
      </dgm:t>
    </dgm:pt>
    <dgm:pt modelId="{6E772F79-9992-4611-9C32-2CDE7FE05A48}" type="pres">
      <dgm:prSet presAssocID="{798B5FC3-8AAE-4C46-9C7A-A1B41A470C13}" presName="hierChild4" presStyleCnt="0"/>
      <dgm:spPr/>
    </dgm:pt>
    <dgm:pt modelId="{84678DD1-722A-4EC1-A97B-03B99B608C08}" type="pres">
      <dgm:prSet presAssocID="{798B5FC3-8AAE-4C46-9C7A-A1B41A470C13}" presName="hierChild5" presStyleCnt="0"/>
      <dgm:spPr/>
    </dgm:pt>
    <dgm:pt modelId="{C700B959-620F-465D-B895-CB4D019E95AF}" type="pres">
      <dgm:prSet presAssocID="{3329EC8E-0702-46EC-8EF0-78CCE44EAE7C}" presName="Name37" presStyleLbl="parChTrans1D2" presStyleIdx="2" presStyleCnt="3"/>
      <dgm:spPr/>
      <dgm:t>
        <a:bodyPr/>
        <a:lstStyle/>
        <a:p>
          <a:endParaRPr lang="en-US"/>
        </a:p>
      </dgm:t>
    </dgm:pt>
    <dgm:pt modelId="{D215843B-FBC5-4200-BBB4-CB70E9D62813}" type="pres">
      <dgm:prSet presAssocID="{56B72785-E316-43A7-8D22-8033296DCF04}" presName="hierRoot2" presStyleCnt="0">
        <dgm:presLayoutVars>
          <dgm:hierBranch val="init"/>
        </dgm:presLayoutVars>
      </dgm:prSet>
      <dgm:spPr/>
    </dgm:pt>
    <dgm:pt modelId="{ACCD45FC-5DB4-4E5F-B066-514B797C07B4}" type="pres">
      <dgm:prSet presAssocID="{56B72785-E316-43A7-8D22-8033296DCF04}" presName="rootComposite" presStyleCnt="0"/>
      <dgm:spPr/>
    </dgm:pt>
    <dgm:pt modelId="{0095EF1A-937E-42C1-BFF3-63B375D4EE67}" type="pres">
      <dgm:prSet presAssocID="{56B72785-E316-43A7-8D22-8033296DCF04}" presName="rootText" presStyleLbl="node2" presStyleIdx="2" presStyleCnt="3">
        <dgm:presLayoutVars>
          <dgm:chPref val="3"/>
        </dgm:presLayoutVars>
      </dgm:prSet>
      <dgm:spPr/>
      <dgm:t>
        <a:bodyPr/>
        <a:lstStyle/>
        <a:p>
          <a:endParaRPr lang="en-US"/>
        </a:p>
      </dgm:t>
    </dgm:pt>
    <dgm:pt modelId="{B2A3C6DE-BFD2-4038-92BB-BF775049082D}" type="pres">
      <dgm:prSet presAssocID="{56B72785-E316-43A7-8D22-8033296DCF04}" presName="rootConnector" presStyleLbl="node2" presStyleIdx="2" presStyleCnt="3"/>
      <dgm:spPr/>
      <dgm:t>
        <a:bodyPr/>
        <a:lstStyle/>
        <a:p>
          <a:endParaRPr lang="en-US"/>
        </a:p>
      </dgm:t>
    </dgm:pt>
    <dgm:pt modelId="{51D0D508-FC38-4C77-AC6B-5B56A3FEE30E}" type="pres">
      <dgm:prSet presAssocID="{56B72785-E316-43A7-8D22-8033296DCF04}" presName="hierChild4" presStyleCnt="0"/>
      <dgm:spPr/>
    </dgm:pt>
    <dgm:pt modelId="{01E80657-199D-424C-98D7-7B8DE7C5F6C8}" type="pres">
      <dgm:prSet presAssocID="{56B72785-E316-43A7-8D22-8033296DCF04}" presName="hierChild5" presStyleCnt="0"/>
      <dgm:spPr/>
    </dgm:pt>
    <dgm:pt modelId="{1A5C4B13-5275-4BE2-B3B6-207931D4919E}" type="pres">
      <dgm:prSet presAssocID="{4F2AC66B-1D1C-47D1-831B-1046206F7D03}" presName="hierChild3" presStyleCnt="0"/>
      <dgm:spPr/>
    </dgm:pt>
  </dgm:ptLst>
  <dgm:cxnLst>
    <dgm:cxn modelId="{2A1DFBFA-DD8C-4727-B522-BC67888E968F}" type="presOf" srcId="{49BDD141-E9D9-4780-B6FD-CB3D1AD3253E}" destId="{423848C2-EAD4-4D6D-B83B-7C5DA8CDF5EC}" srcOrd="0" destOrd="0" presId="urn:microsoft.com/office/officeart/2005/8/layout/orgChart1"/>
    <dgm:cxn modelId="{90DE0593-7500-49B4-83AB-A7F3603E9E26}" type="presOf" srcId="{56B72785-E316-43A7-8D22-8033296DCF04}" destId="{B2A3C6DE-BFD2-4038-92BB-BF775049082D}" srcOrd="1" destOrd="0" presId="urn:microsoft.com/office/officeart/2005/8/layout/orgChart1"/>
    <dgm:cxn modelId="{11D70369-3786-4EA2-B975-9415AED55614}" type="presOf" srcId="{1CBFBFBE-C03E-4179-918F-9842AA0D750B}" destId="{F803830C-8E6B-4090-B607-E1DFBDC3C077}" srcOrd="1" destOrd="0" presId="urn:microsoft.com/office/officeart/2005/8/layout/orgChart1"/>
    <dgm:cxn modelId="{AE78AE81-2FCD-4734-8597-FEE986762570}" type="presOf" srcId="{798B5FC3-8AAE-4C46-9C7A-A1B41A470C13}" destId="{0AF500F9-4D0F-413D-AE3A-2A3566CF72C7}" srcOrd="0" destOrd="0" presId="urn:microsoft.com/office/officeart/2005/8/layout/orgChart1"/>
    <dgm:cxn modelId="{1EC16A73-711D-45FC-B8AA-A6ADCA833E9E}" type="presOf" srcId="{3E399BD2-94A0-48FB-9A1A-41103086BC88}" destId="{F41DB8D8-EE33-4944-8FC6-6B5F310F275E}" srcOrd="0" destOrd="0" presId="urn:microsoft.com/office/officeart/2005/8/layout/orgChart1"/>
    <dgm:cxn modelId="{69B3BCEA-62D8-4925-90CF-CD96983E79C6}" srcId="{49BDD141-E9D9-4780-B6FD-CB3D1AD3253E}" destId="{4F2AC66B-1D1C-47D1-831B-1046206F7D03}" srcOrd="0" destOrd="0" parTransId="{587A2BB4-BB2D-4F04-BFAC-5C991F057E35}" sibTransId="{38A15F86-EC55-447F-9096-ECD72627B83D}"/>
    <dgm:cxn modelId="{8419EA40-BC79-44AD-9610-787698348E19}" srcId="{4F2AC66B-1D1C-47D1-831B-1046206F7D03}" destId="{798B5FC3-8AAE-4C46-9C7A-A1B41A470C13}" srcOrd="1" destOrd="0" parTransId="{3E399BD2-94A0-48FB-9A1A-41103086BC88}" sibTransId="{82642741-141E-429E-A129-51316F2B41C7}"/>
    <dgm:cxn modelId="{EB74DE5A-58B6-4920-AF38-3F3250618550}" type="presOf" srcId="{56B72785-E316-43A7-8D22-8033296DCF04}" destId="{0095EF1A-937E-42C1-BFF3-63B375D4EE67}" srcOrd="0" destOrd="0" presId="urn:microsoft.com/office/officeart/2005/8/layout/orgChart1"/>
    <dgm:cxn modelId="{AF1E76D1-78A1-4445-A448-7AF9BDDC0222}" type="presOf" srcId="{798B5FC3-8AAE-4C46-9C7A-A1B41A470C13}" destId="{3B038715-98A1-4BFD-AC9E-2168DC7C0F10}" srcOrd="1" destOrd="0" presId="urn:microsoft.com/office/officeart/2005/8/layout/orgChart1"/>
    <dgm:cxn modelId="{700D38C4-30A4-4570-AA88-D0139532499E}" type="presOf" srcId="{4F2AC66B-1D1C-47D1-831B-1046206F7D03}" destId="{6899F209-519E-4101-95BE-9AF69178C8D9}" srcOrd="0" destOrd="0" presId="urn:microsoft.com/office/officeart/2005/8/layout/orgChart1"/>
    <dgm:cxn modelId="{A4AB3403-EB78-41AF-8D25-8BE962A2CAC4}" type="presOf" srcId="{4F2AC66B-1D1C-47D1-831B-1046206F7D03}" destId="{B85F4351-862F-4580-9D79-089F36778A66}" srcOrd="1" destOrd="0" presId="urn:microsoft.com/office/officeart/2005/8/layout/orgChart1"/>
    <dgm:cxn modelId="{02DD1F92-68E5-4044-B493-C9A6129B85C6}" type="presOf" srcId="{1CBFBFBE-C03E-4179-918F-9842AA0D750B}" destId="{16A16C51-3777-4E2F-B836-A9C77DA296A1}" srcOrd="0" destOrd="0" presId="urn:microsoft.com/office/officeart/2005/8/layout/orgChart1"/>
    <dgm:cxn modelId="{30480A25-22D6-409A-8946-D3EC5AAD758A}" type="presOf" srcId="{DC9A72EC-C96B-47F6-8908-9509F1C547CA}" destId="{42D52697-5E17-4F92-80AB-145AB5F23997}" srcOrd="0" destOrd="0" presId="urn:microsoft.com/office/officeart/2005/8/layout/orgChart1"/>
    <dgm:cxn modelId="{68316B90-ECAB-47D3-8772-AE93837F3903}" srcId="{4F2AC66B-1D1C-47D1-831B-1046206F7D03}" destId="{56B72785-E316-43A7-8D22-8033296DCF04}" srcOrd="2" destOrd="0" parTransId="{3329EC8E-0702-46EC-8EF0-78CCE44EAE7C}" sibTransId="{F97E67C3-B5BC-4E66-A650-C8509B1DD8B8}"/>
    <dgm:cxn modelId="{D83BF452-1E07-467D-9F4F-D7FDD7C677CC}" type="presOf" srcId="{3329EC8E-0702-46EC-8EF0-78CCE44EAE7C}" destId="{C700B959-620F-465D-B895-CB4D019E95AF}" srcOrd="0" destOrd="0" presId="urn:microsoft.com/office/officeart/2005/8/layout/orgChart1"/>
    <dgm:cxn modelId="{6146B009-2525-40F2-8764-E638C9D9219A}" srcId="{4F2AC66B-1D1C-47D1-831B-1046206F7D03}" destId="{1CBFBFBE-C03E-4179-918F-9842AA0D750B}" srcOrd="0" destOrd="0" parTransId="{DC9A72EC-C96B-47F6-8908-9509F1C547CA}" sibTransId="{14B899DB-E435-4588-99E5-564088EB6A03}"/>
    <dgm:cxn modelId="{AE8C44BA-F488-470E-97A8-1CFD00A68D6C}" type="presParOf" srcId="{423848C2-EAD4-4D6D-B83B-7C5DA8CDF5EC}" destId="{E4E737B3-902C-4CEB-B0B3-DD3F239D6888}" srcOrd="0" destOrd="0" presId="urn:microsoft.com/office/officeart/2005/8/layout/orgChart1"/>
    <dgm:cxn modelId="{4C48A54A-1AC2-4A6C-8B2D-2C78F065774B}" type="presParOf" srcId="{E4E737B3-902C-4CEB-B0B3-DD3F239D6888}" destId="{C0DE014C-EC90-4877-AD58-51CE0E10E7F3}" srcOrd="0" destOrd="0" presId="urn:microsoft.com/office/officeart/2005/8/layout/orgChart1"/>
    <dgm:cxn modelId="{544B8EC0-3742-47E0-905A-E15675785553}" type="presParOf" srcId="{C0DE014C-EC90-4877-AD58-51CE0E10E7F3}" destId="{6899F209-519E-4101-95BE-9AF69178C8D9}" srcOrd="0" destOrd="0" presId="urn:microsoft.com/office/officeart/2005/8/layout/orgChart1"/>
    <dgm:cxn modelId="{CF8DD42F-42F7-4C00-8B4D-F2C49BCDA43F}" type="presParOf" srcId="{C0DE014C-EC90-4877-AD58-51CE0E10E7F3}" destId="{B85F4351-862F-4580-9D79-089F36778A66}" srcOrd="1" destOrd="0" presId="urn:microsoft.com/office/officeart/2005/8/layout/orgChart1"/>
    <dgm:cxn modelId="{5B9B96E3-654A-4D08-A1FA-CE9A9A42455B}" type="presParOf" srcId="{E4E737B3-902C-4CEB-B0B3-DD3F239D6888}" destId="{C839DC33-C9C2-4595-B863-E3DFA7BC4389}" srcOrd="1" destOrd="0" presId="urn:microsoft.com/office/officeart/2005/8/layout/orgChart1"/>
    <dgm:cxn modelId="{52657644-7A4E-4398-B923-689B3D0B4672}" type="presParOf" srcId="{C839DC33-C9C2-4595-B863-E3DFA7BC4389}" destId="{42D52697-5E17-4F92-80AB-145AB5F23997}" srcOrd="0" destOrd="0" presId="urn:microsoft.com/office/officeart/2005/8/layout/orgChart1"/>
    <dgm:cxn modelId="{AF671B89-0AF1-4306-B904-459872DB5469}" type="presParOf" srcId="{C839DC33-C9C2-4595-B863-E3DFA7BC4389}" destId="{22EDF0B1-2C91-4BE9-963A-F59B1D7C8C90}" srcOrd="1" destOrd="0" presId="urn:microsoft.com/office/officeart/2005/8/layout/orgChart1"/>
    <dgm:cxn modelId="{AAB3BCCF-7778-4229-8127-CE382F513593}" type="presParOf" srcId="{22EDF0B1-2C91-4BE9-963A-F59B1D7C8C90}" destId="{11DCE4D1-22C4-4F2A-8F51-391DC3BBAF8C}" srcOrd="0" destOrd="0" presId="urn:microsoft.com/office/officeart/2005/8/layout/orgChart1"/>
    <dgm:cxn modelId="{1512DDAA-6959-4783-9A99-D696EBA5E2A6}" type="presParOf" srcId="{11DCE4D1-22C4-4F2A-8F51-391DC3BBAF8C}" destId="{16A16C51-3777-4E2F-B836-A9C77DA296A1}" srcOrd="0" destOrd="0" presId="urn:microsoft.com/office/officeart/2005/8/layout/orgChart1"/>
    <dgm:cxn modelId="{89EEE8DA-6919-42EB-91A4-333F85C2B501}" type="presParOf" srcId="{11DCE4D1-22C4-4F2A-8F51-391DC3BBAF8C}" destId="{F803830C-8E6B-4090-B607-E1DFBDC3C077}" srcOrd="1" destOrd="0" presId="urn:microsoft.com/office/officeart/2005/8/layout/orgChart1"/>
    <dgm:cxn modelId="{5724511C-FE5E-4256-AF0F-1E17309FB790}" type="presParOf" srcId="{22EDF0B1-2C91-4BE9-963A-F59B1D7C8C90}" destId="{40176CEA-9FEE-43C9-9987-B61953FDBB77}" srcOrd="1" destOrd="0" presId="urn:microsoft.com/office/officeart/2005/8/layout/orgChart1"/>
    <dgm:cxn modelId="{F45AFD3E-8D8F-4A6A-B9C4-FD42E3EE28DA}" type="presParOf" srcId="{22EDF0B1-2C91-4BE9-963A-F59B1D7C8C90}" destId="{A93ACC23-94F2-4B26-BA4D-C95563C8297E}" srcOrd="2" destOrd="0" presId="urn:microsoft.com/office/officeart/2005/8/layout/orgChart1"/>
    <dgm:cxn modelId="{32633ECF-B591-499A-A2F8-659079798D7E}" type="presParOf" srcId="{C839DC33-C9C2-4595-B863-E3DFA7BC4389}" destId="{F41DB8D8-EE33-4944-8FC6-6B5F310F275E}" srcOrd="2" destOrd="0" presId="urn:microsoft.com/office/officeart/2005/8/layout/orgChart1"/>
    <dgm:cxn modelId="{6E22CBFF-56F7-4C5E-B8E5-E5CEC2E46482}" type="presParOf" srcId="{C839DC33-C9C2-4595-B863-E3DFA7BC4389}" destId="{06F0CE24-6ED5-4662-BA80-ACD4500AA6F5}" srcOrd="3" destOrd="0" presId="urn:microsoft.com/office/officeart/2005/8/layout/orgChart1"/>
    <dgm:cxn modelId="{BAE9B8E0-A1C1-4E55-B02D-DC2C0D9D9134}" type="presParOf" srcId="{06F0CE24-6ED5-4662-BA80-ACD4500AA6F5}" destId="{C49F6AA4-2A34-4BA8-8823-AFD8360A65E7}" srcOrd="0" destOrd="0" presId="urn:microsoft.com/office/officeart/2005/8/layout/orgChart1"/>
    <dgm:cxn modelId="{73ACD474-9E38-4EB3-8120-23E8DBA12DBA}" type="presParOf" srcId="{C49F6AA4-2A34-4BA8-8823-AFD8360A65E7}" destId="{0AF500F9-4D0F-413D-AE3A-2A3566CF72C7}" srcOrd="0" destOrd="0" presId="urn:microsoft.com/office/officeart/2005/8/layout/orgChart1"/>
    <dgm:cxn modelId="{2B853323-5026-40F8-A89A-37FFA255771D}" type="presParOf" srcId="{C49F6AA4-2A34-4BA8-8823-AFD8360A65E7}" destId="{3B038715-98A1-4BFD-AC9E-2168DC7C0F10}" srcOrd="1" destOrd="0" presId="urn:microsoft.com/office/officeart/2005/8/layout/orgChart1"/>
    <dgm:cxn modelId="{ACEFB653-31A9-43E0-86CB-785EF57A3D24}" type="presParOf" srcId="{06F0CE24-6ED5-4662-BA80-ACD4500AA6F5}" destId="{6E772F79-9992-4611-9C32-2CDE7FE05A48}" srcOrd="1" destOrd="0" presId="urn:microsoft.com/office/officeart/2005/8/layout/orgChart1"/>
    <dgm:cxn modelId="{03D9470C-04A5-4B19-9CF2-F1D6286BFAFF}" type="presParOf" srcId="{06F0CE24-6ED5-4662-BA80-ACD4500AA6F5}" destId="{84678DD1-722A-4EC1-A97B-03B99B608C08}" srcOrd="2" destOrd="0" presId="urn:microsoft.com/office/officeart/2005/8/layout/orgChart1"/>
    <dgm:cxn modelId="{8782495D-344F-4E68-90C0-545F8A49B343}" type="presParOf" srcId="{C839DC33-C9C2-4595-B863-E3DFA7BC4389}" destId="{C700B959-620F-465D-B895-CB4D019E95AF}" srcOrd="4" destOrd="0" presId="urn:microsoft.com/office/officeart/2005/8/layout/orgChart1"/>
    <dgm:cxn modelId="{B0ADB9CA-1C24-4B7F-AE25-10801788C544}" type="presParOf" srcId="{C839DC33-C9C2-4595-B863-E3DFA7BC4389}" destId="{D215843B-FBC5-4200-BBB4-CB70E9D62813}" srcOrd="5" destOrd="0" presId="urn:microsoft.com/office/officeart/2005/8/layout/orgChart1"/>
    <dgm:cxn modelId="{3D1D2FEE-171B-49E9-8FB7-38DBF5B9DC38}" type="presParOf" srcId="{D215843B-FBC5-4200-BBB4-CB70E9D62813}" destId="{ACCD45FC-5DB4-4E5F-B066-514B797C07B4}" srcOrd="0" destOrd="0" presId="urn:microsoft.com/office/officeart/2005/8/layout/orgChart1"/>
    <dgm:cxn modelId="{F3103CC0-2C61-4B93-8430-E67E1E110F95}" type="presParOf" srcId="{ACCD45FC-5DB4-4E5F-B066-514B797C07B4}" destId="{0095EF1A-937E-42C1-BFF3-63B375D4EE67}" srcOrd="0" destOrd="0" presId="urn:microsoft.com/office/officeart/2005/8/layout/orgChart1"/>
    <dgm:cxn modelId="{31FC6E44-AAD7-409E-9705-E892DE828F6D}" type="presParOf" srcId="{ACCD45FC-5DB4-4E5F-B066-514B797C07B4}" destId="{B2A3C6DE-BFD2-4038-92BB-BF775049082D}" srcOrd="1" destOrd="0" presId="urn:microsoft.com/office/officeart/2005/8/layout/orgChart1"/>
    <dgm:cxn modelId="{C553C0AF-C77C-4B4A-9F58-357CF825BE06}" type="presParOf" srcId="{D215843B-FBC5-4200-BBB4-CB70E9D62813}" destId="{51D0D508-FC38-4C77-AC6B-5B56A3FEE30E}" srcOrd="1" destOrd="0" presId="urn:microsoft.com/office/officeart/2005/8/layout/orgChart1"/>
    <dgm:cxn modelId="{E4942F42-485A-4552-8788-02EA08F37802}" type="presParOf" srcId="{D215843B-FBC5-4200-BBB4-CB70E9D62813}" destId="{01E80657-199D-424C-98D7-7B8DE7C5F6C8}" srcOrd="2" destOrd="0" presId="urn:microsoft.com/office/officeart/2005/8/layout/orgChart1"/>
    <dgm:cxn modelId="{96DD5832-9D82-4B13-9D70-0CAF4A2DE024}" type="presParOf" srcId="{E4E737B3-902C-4CEB-B0B3-DD3F239D6888}" destId="{1A5C4B13-5275-4BE2-B3B6-207931D4919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BDD141-E9D9-4780-B6FD-CB3D1AD3253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F2AC66B-1D1C-47D1-831B-1046206F7D03}">
      <dgm:prSet phldrT="[Text]" custT="1"/>
      <dgm:spPr>
        <a:solidFill>
          <a:srgbClr val="00B050"/>
        </a:solidFill>
      </dgm:spPr>
      <dgm:t>
        <a:bodyPr/>
        <a:lstStyle/>
        <a:p>
          <a:r>
            <a:rPr lang="bn-BD" sz="3600" dirty="0" smtClean="0">
              <a:latin typeface="NikoshBAN" pitchFamily="2" charset="0"/>
              <a:cs typeface="NikoshBAN" pitchFamily="2" charset="0"/>
            </a:rPr>
            <a:t>আরো তিন প্রকার অন্যান্য উপাদানের কাজ:</a:t>
          </a:r>
          <a:endParaRPr lang="en-US" sz="3600" dirty="0">
            <a:latin typeface="NikoshBAN" pitchFamily="2" charset="0"/>
            <a:cs typeface="NikoshBAN" pitchFamily="2" charset="0"/>
          </a:endParaRPr>
        </a:p>
      </dgm:t>
    </dgm:pt>
    <dgm:pt modelId="{587A2BB4-BB2D-4F04-BFAC-5C991F057E35}" type="parTrans" cxnId="{69B3BCEA-62D8-4925-90CF-CD96983E79C6}">
      <dgm:prSet/>
      <dgm:spPr/>
      <dgm:t>
        <a:bodyPr/>
        <a:lstStyle/>
        <a:p>
          <a:endParaRPr lang="en-US"/>
        </a:p>
      </dgm:t>
    </dgm:pt>
    <dgm:pt modelId="{38A15F86-EC55-447F-9096-ECD72627B83D}" type="sibTrans" cxnId="{69B3BCEA-62D8-4925-90CF-CD96983E79C6}">
      <dgm:prSet/>
      <dgm:spPr/>
      <dgm:t>
        <a:bodyPr/>
        <a:lstStyle/>
        <a:p>
          <a:endParaRPr lang="en-US"/>
        </a:p>
      </dgm:t>
    </dgm:pt>
    <dgm:pt modelId="{1CBFBFBE-C03E-4179-918F-9842AA0D750B}">
      <dgm:prSet phldrT="[Text]" custT="1"/>
      <dgm:spPr/>
      <dgm:t>
        <a:bodyPr/>
        <a:lstStyle/>
        <a:p>
          <a:r>
            <a:rPr lang="bn-BD" sz="3600" dirty="0" smtClean="0">
              <a:latin typeface="NikoshBAN" pitchFamily="2" charset="0"/>
              <a:cs typeface="NikoshBAN" pitchFamily="2" charset="0"/>
            </a:rPr>
            <a:t>ভিটামিনের কাজ কী?</a:t>
          </a:r>
          <a:endParaRPr lang="en-US" sz="3600" dirty="0"/>
        </a:p>
      </dgm:t>
    </dgm:pt>
    <dgm:pt modelId="{DC9A72EC-C96B-47F6-8908-9509F1C547CA}" type="parTrans" cxnId="{6146B009-2525-40F2-8764-E638C9D9219A}">
      <dgm:prSet/>
      <dgm:spPr/>
      <dgm:t>
        <a:bodyPr/>
        <a:lstStyle/>
        <a:p>
          <a:endParaRPr lang="en-US"/>
        </a:p>
      </dgm:t>
    </dgm:pt>
    <dgm:pt modelId="{14B899DB-E435-4588-99E5-564088EB6A03}" type="sibTrans" cxnId="{6146B009-2525-40F2-8764-E638C9D9219A}">
      <dgm:prSet/>
      <dgm:spPr/>
      <dgm:t>
        <a:bodyPr/>
        <a:lstStyle/>
        <a:p>
          <a:endParaRPr lang="en-US"/>
        </a:p>
      </dgm:t>
    </dgm:pt>
    <dgm:pt modelId="{798B5FC3-8AAE-4C46-9C7A-A1B41A470C13}">
      <dgm:prSet phldrT="[Text]" custT="1"/>
      <dgm:spPr/>
      <dgm:t>
        <a:bodyPr/>
        <a:lstStyle/>
        <a:p>
          <a:r>
            <a:rPr lang="bn-BD" sz="3600" dirty="0" smtClean="0">
              <a:latin typeface="NikoshBAN" pitchFamily="2" charset="0"/>
              <a:cs typeface="NikoshBAN" pitchFamily="2" charset="0"/>
            </a:rPr>
            <a:t>খনিজ লবণের কাজ কী?</a:t>
          </a:r>
          <a:endParaRPr lang="en-US" sz="3600" dirty="0"/>
        </a:p>
      </dgm:t>
    </dgm:pt>
    <dgm:pt modelId="{3E399BD2-94A0-48FB-9A1A-41103086BC88}" type="parTrans" cxnId="{8419EA40-BC79-44AD-9610-787698348E19}">
      <dgm:prSet/>
      <dgm:spPr/>
      <dgm:t>
        <a:bodyPr/>
        <a:lstStyle/>
        <a:p>
          <a:endParaRPr lang="en-US"/>
        </a:p>
      </dgm:t>
    </dgm:pt>
    <dgm:pt modelId="{82642741-141E-429E-A129-51316F2B41C7}" type="sibTrans" cxnId="{8419EA40-BC79-44AD-9610-787698348E19}">
      <dgm:prSet/>
      <dgm:spPr/>
      <dgm:t>
        <a:bodyPr/>
        <a:lstStyle/>
        <a:p>
          <a:endParaRPr lang="en-US"/>
        </a:p>
      </dgm:t>
    </dgm:pt>
    <dgm:pt modelId="{56B72785-E316-43A7-8D22-8033296DCF04}">
      <dgm:prSet phldrT="[Text]" custT="1"/>
      <dgm:spPr/>
      <dgm:t>
        <a:bodyPr/>
        <a:lstStyle/>
        <a:p>
          <a:r>
            <a:rPr lang="bn-BD" sz="3200" dirty="0" smtClean="0">
              <a:latin typeface="NikoshBAN" pitchFamily="2" charset="0"/>
              <a:cs typeface="NikoshBAN" pitchFamily="2" charset="0"/>
            </a:rPr>
            <a:t>পানির কাজ কী?</a:t>
          </a:r>
          <a:endParaRPr lang="en-US" sz="3200" dirty="0"/>
        </a:p>
      </dgm:t>
    </dgm:pt>
    <dgm:pt modelId="{3329EC8E-0702-46EC-8EF0-78CCE44EAE7C}" type="parTrans" cxnId="{68316B90-ECAB-47D3-8772-AE93837F3903}">
      <dgm:prSet/>
      <dgm:spPr/>
      <dgm:t>
        <a:bodyPr/>
        <a:lstStyle/>
        <a:p>
          <a:endParaRPr lang="en-US"/>
        </a:p>
      </dgm:t>
    </dgm:pt>
    <dgm:pt modelId="{F97E67C3-B5BC-4E66-A650-C8509B1DD8B8}" type="sibTrans" cxnId="{68316B90-ECAB-47D3-8772-AE93837F3903}">
      <dgm:prSet/>
      <dgm:spPr/>
      <dgm:t>
        <a:bodyPr/>
        <a:lstStyle/>
        <a:p>
          <a:endParaRPr lang="en-US"/>
        </a:p>
      </dgm:t>
    </dgm:pt>
    <dgm:pt modelId="{423848C2-EAD4-4D6D-B83B-7C5DA8CDF5EC}" type="pres">
      <dgm:prSet presAssocID="{49BDD141-E9D9-4780-B6FD-CB3D1AD3253E}" presName="hierChild1" presStyleCnt="0">
        <dgm:presLayoutVars>
          <dgm:orgChart val="1"/>
          <dgm:chPref val="1"/>
          <dgm:dir/>
          <dgm:animOne val="branch"/>
          <dgm:animLvl val="lvl"/>
          <dgm:resizeHandles/>
        </dgm:presLayoutVars>
      </dgm:prSet>
      <dgm:spPr/>
      <dgm:t>
        <a:bodyPr/>
        <a:lstStyle/>
        <a:p>
          <a:endParaRPr lang="en-US"/>
        </a:p>
      </dgm:t>
    </dgm:pt>
    <dgm:pt modelId="{E4E737B3-902C-4CEB-B0B3-DD3F239D6888}" type="pres">
      <dgm:prSet presAssocID="{4F2AC66B-1D1C-47D1-831B-1046206F7D03}" presName="hierRoot1" presStyleCnt="0">
        <dgm:presLayoutVars>
          <dgm:hierBranch val="init"/>
        </dgm:presLayoutVars>
      </dgm:prSet>
      <dgm:spPr/>
    </dgm:pt>
    <dgm:pt modelId="{C0DE014C-EC90-4877-AD58-51CE0E10E7F3}" type="pres">
      <dgm:prSet presAssocID="{4F2AC66B-1D1C-47D1-831B-1046206F7D03}" presName="rootComposite1" presStyleCnt="0"/>
      <dgm:spPr/>
    </dgm:pt>
    <dgm:pt modelId="{6899F209-519E-4101-95BE-9AF69178C8D9}" type="pres">
      <dgm:prSet presAssocID="{4F2AC66B-1D1C-47D1-831B-1046206F7D03}" presName="rootText1" presStyleLbl="node0" presStyleIdx="0" presStyleCnt="1" custScaleX="209221">
        <dgm:presLayoutVars>
          <dgm:chPref val="3"/>
        </dgm:presLayoutVars>
      </dgm:prSet>
      <dgm:spPr/>
      <dgm:t>
        <a:bodyPr/>
        <a:lstStyle/>
        <a:p>
          <a:endParaRPr lang="en-US"/>
        </a:p>
      </dgm:t>
    </dgm:pt>
    <dgm:pt modelId="{B85F4351-862F-4580-9D79-089F36778A66}" type="pres">
      <dgm:prSet presAssocID="{4F2AC66B-1D1C-47D1-831B-1046206F7D03}" presName="rootConnector1" presStyleLbl="node1" presStyleIdx="0" presStyleCnt="0"/>
      <dgm:spPr/>
      <dgm:t>
        <a:bodyPr/>
        <a:lstStyle/>
        <a:p>
          <a:endParaRPr lang="en-US"/>
        </a:p>
      </dgm:t>
    </dgm:pt>
    <dgm:pt modelId="{C839DC33-C9C2-4595-B863-E3DFA7BC4389}" type="pres">
      <dgm:prSet presAssocID="{4F2AC66B-1D1C-47D1-831B-1046206F7D03}" presName="hierChild2" presStyleCnt="0"/>
      <dgm:spPr/>
    </dgm:pt>
    <dgm:pt modelId="{42D52697-5E17-4F92-80AB-145AB5F23997}" type="pres">
      <dgm:prSet presAssocID="{DC9A72EC-C96B-47F6-8908-9509F1C547CA}" presName="Name37" presStyleLbl="parChTrans1D2" presStyleIdx="0" presStyleCnt="3"/>
      <dgm:spPr/>
      <dgm:t>
        <a:bodyPr/>
        <a:lstStyle/>
        <a:p>
          <a:endParaRPr lang="en-US"/>
        </a:p>
      </dgm:t>
    </dgm:pt>
    <dgm:pt modelId="{22EDF0B1-2C91-4BE9-963A-F59B1D7C8C90}" type="pres">
      <dgm:prSet presAssocID="{1CBFBFBE-C03E-4179-918F-9842AA0D750B}" presName="hierRoot2" presStyleCnt="0">
        <dgm:presLayoutVars>
          <dgm:hierBranch val="init"/>
        </dgm:presLayoutVars>
      </dgm:prSet>
      <dgm:spPr/>
    </dgm:pt>
    <dgm:pt modelId="{11DCE4D1-22C4-4F2A-8F51-391DC3BBAF8C}" type="pres">
      <dgm:prSet presAssocID="{1CBFBFBE-C03E-4179-918F-9842AA0D750B}" presName="rootComposite" presStyleCnt="0"/>
      <dgm:spPr/>
    </dgm:pt>
    <dgm:pt modelId="{16A16C51-3777-4E2F-B836-A9C77DA296A1}" type="pres">
      <dgm:prSet presAssocID="{1CBFBFBE-C03E-4179-918F-9842AA0D750B}" presName="rootText" presStyleLbl="node2" presStyleIdx="0" presStyleCnt="3">
        <dgm:presLayoutVars>
          <dgm:chPref val="3"/>
        </dgm:presLayoutVars>
      </dgm:prSet>
      <dgm:spPr/>
      <dgm:t>
        <a:bodyPr/>
        <a:lstStyle/>
        <a:p>
          <a:endParaRPr lang="en-US"/>
        </a:p>
      </dgm:t>
    </dgm:pt>
    <dgm:pt modelId="{F803830C-8E6B-4090-B607-E1DFBDC3C077}" type="pres">
      <dgm:prSet presAssocID="{1CBFBFBE-C03E-4179-918F-9842AA0D750B}" presName="rootConnector" presStyleLbl="node2" presStyleIdx="0" presStyleCnt="3"/>
      <dgm:spPr/>
      <dgm:t>
        <a:bodyPr/>
        <a:lstStyle/>
        <a:p>
          <a:endParaRPr lang="en-US"/>
        </a:p>
      </dgm:t>
    </dgm:pt>
    <dgm:pt modelId="{40176CEA-9FEE-43C9-9987-B61953FDBB77}" type="pres">
      <dgm:prSet presAssocID="{1CBFBFBE-C03E-4179-918F-9842AA0D750B}" presName="hierChild4" presStyleCnt="0"/>
      <dgm:spPr/>
    </dgm:pt>
    <dgm:pt modelId="{A93ACC23-94F2-4B26-BA4D-C95563C8297E}" type="pres">
      <dgm:prSet presAssocID="{1CBFBFBE-C03E-4179-918F-9842AA0D750B}" presName="hierChild5" presStyleCnt="0"/>
      <dgm:spPr/>
    </dgm:pt>
    <dgm:pt modelId="{F41DB8D8-EE33-4944-8FC6-6B5F310F275E}" type="pres">
      <dgm:prSet presAssocID="{3E399BD2-94A0-48FB-9A1A-41103086BC88}" presName="Name37" presStyleLbl="parChTrans1D2" presStyleIdx="1" presStyleCnt="3"/>
      <dgm:spPr/>
      <dgm:t>
        <a:bodyPr/>
        <a:lstStyle/>
        <a:p>
          <a:endParaRPr lang="en-US"/>
        </a:p>
      </dgm:t>
    </dgm:pt>
    <dgm:pt modelId="{06F0CE24-6ED5-4662-BA80-ACD4500AA6F5}" type="pres">
      <dgm:prSet presAssocID="{798B5FC3-8AAE-4C46-9C7A-A1B41A470C13}" presName="hierRoot2" presStyleCnt="0">
        <dgm:presLayoutVars>
          <dgm:hierBranch val="init"/>
        </dgm:presLayoutVars>
      </dgm:prSet>
      <dgm:spPr/>
    </dgm:pt>
    <dgm:pt modelId="{C49F6AA4-2A34-4BA8-8823-AFD8360A65E7}" type="pres">
      <dgm:prSet presAssocID="{798B5FC3-8AAE-4C46-9C7A-A1B41A470C13}" presName="rootComposite" presStyleCnt="0"/>
      <dgm:spPr/>
    </dgm:pt>
    <dgm:pt modelId="{0AF500F9-4D0F-413D-AE3A-2A3566CF72C7}" type="pres">
      <dgm:prSet presAssocID="{798B5FC3-8AAE-4C46-9C7A-A1B41A470C13}" presName="rootText" presStyleLbl="node2" presStyleIdx="1" presStyleCnt="3">
        <dgm:presLayoutVars>
          <dgm:chPref val="3"/>
        </dgm:presLayoutVars>
      </dgm:prSet>
      <dgm:spPr/>
      <dgm:t>
        <a:bodyPr/>
        <a:lstStyle/>
        <a:p>
          <a:endParaRPr lang="en-US"/>
        </a:p>
      </dgm:t>
    </dgm:pt>
    <dgm:pt modelId="{3B038715-98A1-4BFD-AC9E-2168DC7C0F10}" type="pres">
      <dgm:prSet presAssocID="{798B5FC3-8AAE-4C46-9C7A-A1B41A470C13}" presName="rootConnector" presStyleLbl="node2" presStyleIdx="1" presStyleCnt="3"/>
      <dgm:spPr/>
      <dgm:t>
        <a:bodyPr/>
        <a:lstStyle/>
        <a:p>
          <a:endParaRPr lang="en-US"/>
        </a:p>
      </dgm:t>
    </dgm:pt>
    <dgm:pt modelId="{6E772F79-9992-4611-9C32-2CDE7FE05A48}" type="pres">
      <dgm:prSet presAssocID="{798B5FC3-8AAE-4C46-9C7A-A1B41A470C13}" presName="hierChild4" presStyleCnt="0"/>
      <dgm:spPr/>
    </dgm:pt>
    <dgm:pt modelId="{84678DD1-722A-4EC1-A97B-03B99B608C08}" type="pres">
      <dgm:prSet presAssocID="{798B5FC3-8AAE-4C46-9C7A-A1B41A470C13}" presName="hierChild5" presStyleCnt="0"/>
      <dgm:spPr/>
    </dgm:pt>
    <dgm:pt modelId="{C700B959-620F-465D-B895-CB4D019E95AF}" type="pres">
      <dgm:prSet presAssocID="{3329EC8E-0702-46EC-8EF0-78CCE44EAE7C}" presName="Name37" presStyleLbl="parChTrans1D2" presStyleIdx="2" presStyleCnt="3"/>
      <dgm:spPr/>
      <dgm:t>
        <a:bodyPr/>
        <a:lstStyle/>
        <a:p>
          <a:endParaRPr lang="en-US"/>
        </a:p>
      </dgm:t>
    </dgm:pt>
    <dgm:pt modelId="{D215843B-FBC5-4200-BBB4-CB70E9D62813}" type="pres">
      <dgm:prSet presAssocID="{56B72785-E316-43A7-8D22-8033296DCF04}" presName="hierRoot2" presStyleCnt="0">
        <dgm:presLayoutVars>
          <dgm:hierBranch val="init"/>
        </dgm:presLayoutVars>
      </dgm:prSet>
      <dgm:spPr/>
    </dgm:pt>
    <dgm:pt modelId="{ACCD45FC-5DB4-4E5F-B066-514B797C07B4}" type="pres">
      <dgm:prSet presAssocID="{56B72785-E316-43A7-8D22-8033296DCF04}" presName="rootComposite" presStyleCnt="0"/>
      <dgm:spPr/>
    </dgm:pt>
    <dgm:pt modelId="{0095EF1A-937E-42C1-BFF3-63B375D4EE67}" type="pres">
      <dgm:prSet presAssocID="{56B72785-E316-43A7-8D22-8033296DCF04}" presName="rootText" presStyleLbl="node2" presStyleIdx="2" presStyleCnt="3">
        <dgm:presLayoutVars>
          <dgm:chPref val="3"/>
        </dgm:presLayoutVars>
      </dgm:prSet>
      <dgm:spPr/>
      <dgm:t>
        <a:bodyPr/>
        <a:lstStyle/>
        <a:p>
          <a:endParaRPr lang="en-US"/>
        </a:p>
      </dgm:t>
    </dgm:pt>
    <dgm:pt modelId="{B2A3C6DE-BFD2-4038-92BB-BF775049082D}" type="pres">
      <dgm:prSet presAssocID="{56B72785-E316-43A7-8D22-8033296DCF04}" presName="rootConnector" presStyleLbl="node2" presStyleIdx="2" presStyleCnt="3"/>
      <dgm:spPr/>
      <dgm:t>
        <a:bodyPr/>
        <a:lstStyle/>
        <a:p>
          <a:endParaRPr lang="en-US"/>
        </a:p>
      </dgm:t>
    </dgm:pt>
    <dgm:pt modelId="{51D0D508-FC38-4C77-AC6B-5B56A3FEE30E}" type="pres">
      <dgm:prSet presAssocID="{56B72785-E316-43A7-8D22-8033296DCF04}" presName="hierChild4" presStyleCnt="0"/>
      <dgm:spPr/>
    </dgm:pt>
    <dgm:pt modelId="{01E80657-199D-424C-98D7-7B8DE7C5F6C8}" type="pres">
      <dgm:prSet presAssocID="{56B72785-E316-43A7-8D22-8033296DCF04}" presName="hierChild5" presStyleCnt="0"/>
      <dgm:spPr/>
    </dgm:pt>
    <dgm:pt modelId="{1A5C4B13-5275-4BE2-B3B6-207931D4919E}" type="pres">
      <dgm:prSet presAssocID="{4F2AC66B-1D1C-47D1-831B-1046206F7D03}" presName="hierChild3" presStyleCnt="0"/>
      <dgm:spPr/>
    </dgm:pt>
  </dgm:ptLst>
  <dgm:cxnLst>
    <dgm:cxn modelId="{9E34342E-F32D-4F2F-ADE5-F54BD714EA40}" type="presOf" srcId="{DC9A72EC-C96B-47F6-8908-9509F1C547CA}" destId="{42D52697-5E17-4F92-80AB-145AB5F23997}" srcOrd="0" destOrd="0" presId="urn:microsoft.com/office/officeart/2005/8/layout/orgChart1"/>
    <dgm:cxn modelId="{82536B4A-DC67-4FCC-9704-62E21494A237}" type="presOf" srcId="{798B5FC3-8AAE-4C46-9C7A-A1B41A470C13}" destId="{3B038715-98A1-4BFD-AC9E-2168DC7C0F10}" srcOrd="1" destOrd="0" presId="urn:microsoft.com/office/officeart/2005/8/layout/orgChart1"/>
    <dgm:cxn modelId="{8419EA40-BC79-44AD-9610-787698348E19}" srcId="{4F2AC66B-1D1C-47D1-831B-1046206F7D03}" destId="{798B5FC3-8AAE-4C46-9C7A-A1B41A470C13}" srcOrd="1" destOrd="0" parTransId="{3E399BD2-94A0-48FB-9A1A-41103086BC88}" sibTransId="{82642741-141E-429E-A129-51316F2B41C7}"/>
    <dgm:cxn modelId="{96DA626F-F75A-41AE-9411-38A27463D930}" type="presOf" srcId="{1CBFBFBE-C03E-4179-918F-9842AA0D750B}" destId="{16A16C51-3777-4E2F-B836-A9C77DA296A1}" srcOrd="0" destOrd="0" presId="urn:microsoft.com/office/officeart/2005/8/layout/orgChart1"/>
    <dgm:cxn modelId="{542B379B-B9F9-4D36-A593-5554D98FE6F5}" type="presOf" srcId="{798B5FC3-8AAE-4C46-9C7A-A1B41A470C13}" destId="{0AF500F9-4D0F-413D-AE3A-2A3566CF72C7}" srcOrd="0" destOrd="0" presId="urn:microsoft.com/office/officeart/2005/8/layout/orgChart1"/>
    <dgm:cxn modelId="{977B190B-B247-4082-B1D8-C1C5DF545B45}" type="presOf" srcId="{56B72785-E316-43A7-8D22-8033296DCF04}" destId="{0095EF1A-937E-42C1-BFF3-63B375D4EE67}" srcOrd="0" destOrd="0" presId="urn:microsoft.com/office/officeart/2005/8/layout/orgChart1"/>
    <dgm:cxn modelId="{6146B009-2525-40F2-8764-E638C9D9219A}" srcId="{4F2AC66B-1D1C-47D1-831B-1046206F7D03}" destId="{1CBFBFBE-C03E-4179-918F-9842AA0D750B}" srcOrd="0" destOrd="0" parTransId="{DC9A72EC-C96B-47F6-8908-9509F1C547CA}" sibTransId="{14B899DB-E435-4588-99E5-564088EB6A03}"/>
    <dgm:cxn modelId="{0BD43D9E-6E0B-440D-9E9D-6A2591A10E98}" type="presOf" srcId="{4F2AC66B-1D1C-47D1-831B-1046206F7D03}" destId="{B85F4351-862F-4580-9D79-089F36778A66}" srcOrd="1" destOrd="0" presId="urn:microsoft.com/office/officeart/2005/8/layout/orgChart1"/>
    <dgm:cxn modelId="{3E93E808-00ED-4642-AF09-33008E046BDE}" type="presOf" srcId="{56B72785-E316-43A7-8D22-8033296DCF04}" destId="{B2A3C6DE-BFD2-4038-92BB-BF775049082D}" srcOrd="1" destOrd="0" presId="urn:microsoft.com/office/officeart/2005/8/layout/orgChart1"/>
    <dgm:cxn modelId="{A01AB96C-87E1-4AB8-863C-0D00AD358979}" type="presOf" srcId="{1CBFBFBE-C03E-4179-918F-9842AA0D750B}" destId="{F803830C-8E6B-4090-B607-E1DFBDC3C077}" srcOrd="1" destOrd="0" presId="urn:microsoft.com/office/officeart/2005/8/layout/orgChart1"/>
    <dgm:cxn modelId="{68316B90-ECAB-47D3-8772-AE93837F3903}" srcId="{4F2AC66B-1D1C-47D1-831B-1046206F7D03}" destId="{56B72785-E316-43A7-8D22-8033296DCF04}" srcOrd="2" destOrd="0" parTransId="{3329EC8E-0702-46EC-8EF0-78CCE44EAE7C}" sibTransId="{F97E67C3-B5BC-4E66-A650-C8509B1DD8B8}"/>
    <dgm:cxn modelId="{111BCED0-8204-49EA-92F7-94913327049F}" type="presOf" srcId="{49BDD141-E9D9-4780-B6FD-CB3D1AD3253E}" destId="{423848C2-EAD4-4D6D-B83B-7C5DA8CDF5EC}" srcOrd="0" destOrd="0" presId="urn:microsoft.com/office/officeart/2005/8/layout/orgChart1"/>
    <dgm:cxn modelId="{13162E0F-3EC9-40CB-86A6-8E2D39DA608F}" type="presOf" srcId="{4F2AC66B-1D1C-47D1-831B-1046206F7D03}" destId="{6899F209-519E-4101-95BE-9AF69178C8D9}" srcOrd="0" destOrd="0" presId="urn:microsoft.com/office/officeart/2005/8/layout/orgChart1"/>
    <dgm:cxn modelId="{03AD5054-1B08-4161-BB5F-5E43EE52E0CF}" type="presOf" srcId="{3329EC8E-0702-46EC-8EF0-78CCE44EAE7C}" destId="{C700B959-620F-465D-B895-CB4D019E95AF}" srcOrd="0" destOrd="0" presId="urn:microsoft.com/office/officeart/2005/8/layout/orgChart1"/>
    <dgm:cxn modelId="{69B3BCEA-62D8-4925-90CF-CD96983E79C6}" srcId="{49BDD141-E9D9-4780-B6FD-CB3D1AD3253E}" destId="{4F2AC66B-1D1C-47D1-831B-1046206F7D03}" srcOrd="0" destOrd="0" parTransId="{587A2BB4-BB2D-4F04-BFAC-5C991F057E35}" sibTransId="{38A15F86-EC55-447F-9096-ECD72627B83D}"/>
    <dgm:cxn modelId="{1AE618BE-2FFB-4B82-AF95-1D4D836CBD9B}" type="presOf" srcId="{3E399BD2-94A0-48FB-9A1A-41103086BC88}" destId="{F41DB8D8-EE33-4944-8FC6-6B5F310F275E}" srcOrd="0" destOrd="0" presId="urn:microsoft.com/office/officeart/2005/8/layout/orgChart1"/>
    <dgm:cxn modelId="{FF62CEE5-DBFF-4B8C-A4C9-B61E75F5B6D8}" type="presParOf" srcId="{423848C2-EAD4-4D6D-B83B-7C5DA8CDF5EC}" destId="{E4E737B3-902C-4CEB-B0B3-DD3F239D6888}" srcOrd="0" destOrd="0" presId="urn:microsoft.com/office/officeart/2005/8/layout/orgChart1"/>
    <dgm:cxn modelId="{66631BCA-4952-44B0-9109-FB9D75CBAFC4}" type="presParOf" srcId="{E4E737B3-902C-4CEB-B0B3-DD3F239D6888}" destId="{C0DE014C-EC90-4877-AD58-51CE0E10E7F3}" srcOrd="0" destOrd="0" presId="urn:microsoft.com/office/officeart/2005/8/layout/orgChart1"/>
    <dgm:cxn modelId="{E67018B8-E13B-41DB-9B74-9095615550D5}" type="presParOf" srcId="{C0DE014C-EC90-4877-AD58-51CE0E10E7F3}" destId="{6899F209-519E-4101-95BE-9AF69178C8D9}" srcOrd="0" destOrd="0" presId="urn:microsoft.com/office/officeart/2005/8/layout/orgChart1"/>
    <dgm:cxn modelId="{FB6F0BC9-CDFA-4760-AF0B-5671A467BF52}" type="presParOf" srcId="{C0DE014C-EC90-4877-AD58-51CE0E10E7F3}" destId="{B85F4351-862F-4580-9D79-089F36778A66}" srcOrd="1" destOrd="0" presId="urn:microsoft.com/office/officeart/2005/8/layout/orgChart1"/>
    <dgm:cxn modelId="{A2C5507C-54B9-4694-919A-BA3CA8172919}" type="presParOf" srcId="{E4E737B3-902C-4CEB-B0B3-DD3F239D6888}" destId="{C839DC33-C9C2-4595-B863-E3DFA7BC4389}" srcOrd="1" destOrd="0" presId="urn:microsoft.com/office/officeart/2005/8/layout/orgChart1"/>
    <dgm:cxn modelId="{57CE583E-B755-4B84-AC6F-687A8EFD370E}" type="presParOf" srcId="{C839DC33-C9C2-4595-B863-E3DFA7BC4389}" destId="{42D52697-5E17-4F92-80AB-145AB5F23997}" srcOrd="0" destOrd="0" presId="urn:microsoft.com/office/officeart/2005/8/layout/orgChart1"/>
    <dgm:cxn modelId="{9B0BB0BE-F898-44FD-A1EE-744A04BE158C}" type="presParOf" srcId="{C839DC33-C9C2-4595-B863-E3DFA7BC4389}" destId="{22EDF0B1-2C91-4BE9-963A-F59B1D7C8C90}" srcOrd="1" destOrd="0" presId="urn:microsoft.com/office/officeart/2005/8/layout/orgChart1"/>
    <dgm:cxn modelId="{2A6CA848-2E29-4567-A3CA-65008C90BAE7}" type="presParOf" srcId="{22EDF0B1-2C91-4BE9-963A-F59B1D7C8C90}" destId="{11DCE4D1-22C4-4F2A-8F51-391DC3BBAF8C}" srcOrd="0" destOrd="0" presId="urn:microsoft.com/office/officeart/2005/8/layout/orgChart1"/>
    <dgm:cxn modelId="{3E48D06D-E306-4E4A-9A60-3DDBE8C2ADE6}" type="presParOf" srcId="{11DCE4D1-22C4-4F2A-8F51-391DC3BBAF8C}" destId="{16A16C51-3777-4E2F-B836-A9C77DA296A1}" srcOrd="0" destOrd="0" presId="urn:microsoft.com/office/officeart/2005/8/layout/orgChart1"/>
    <dgm:cxn modelId="{3AB876B6-F6C3-4F5D-96C7-506EACECE4D3}" type="presParOf" srcId="{11DCE4D1-22C4-4F2A-8F51-391DC3BBAF8C}" destId="{F803830C-8E6B-4090-B607-E1DFBDC3C077}" srcOrd="1" destOrd="0" presId="urn:microsoft.com/office/officeart/2005/8/layout/orgChart1"/>
    <dgm:cxn modelId="{60C5AE05-D4B1-4C31-8D3E-9D33AE385925}" type="presParOf" srcId="{22EDF0B1-2C91-4BE9-963A-F59B1D7C8C90}" destId="{40176CEA-9FEE-43C9-9987-B61953FDBB77}" srcOrd="1" destOrd="0" presId="urn:microsoft.com/office/officeart/2005/8/layout/orgChart1"/>
    <dgm:cxn modelId="{449E8CFA-875D-4C16-B870-0B87D628543B}" type="presParOf" srcId="{22EDF0B1-2C91-4BE9-963A-F59B1D7C8C90}" destId="{A93ACC23-94F2-4B26-BA4D-C95563C8297E}" srcOrd="2" destOrd="0" presId="urn:microsoft.com/office/officeart/2005/8/layout/orgChart1"/>
    <dgm:cxn modelId="{DC2A2562-7484-4E40-98A1-E6F3D9D1479E}" type="presParOf" srcId="{C839DC33-C9C2-4595-B863-E3DFA7BC4389}" destId="{F41DB8D8-EE33-4944-8FC6-6B5F310F275E}" srcOrd="2" destOrd="0" presId="urn:microsoft.com/office/officeart/2005/8/layout/orgChart1"/>
    <dgm:cxn modelId="{C1FF0E2C-2DC8-4FDF-B53E-C6BE5A68498E}" type="presParOf" srcId="{C839DC33-C9C2-4595-B863-E3DFA7BC4389}" destId="{06F0CE24-6ED5-4662-BA80-ACD4500AA6F5}" srcOrd="3" destOrd="0" presId="urn:microsoft.com/office/officeart/2005/8/layout/orgChart1"/>
    <dgm:cxn modelId="{41952BE6-F60B-4916-812F-0747F004628B}" type="presParOf" srcId="{06F0CE24-6ED5-4662-BA80-ACD4500AA6F5}" destId="{C49F6AA4-2A34-4BA8-8823-AFD8360A65E7}" srcOrd="0" destOrd="0" presId="urn:microsoft.com/office/officeart/2005/8/layout/orgChart1"/>
    <dgm:cxn modelId="{71E8BB0D-FE54-4D37-828B-612D64F70173}" type="presParOf" srcId="{C49F6AA4-2A34-4BA8-8823-AFD8360A65E7}" destId="{0AF500F9-4D0F-413D-AE3A-2A3566CF72C7}" srcOrd="0" destOrd="0" presId="urn:microsoft.com/office/officeart/2005/8/layout/orgChart1"/>
    <dgm:cxn modelId="{0AF32A17-4DCF-4CE3-9B46-A500075AF9C7}" type="presParOf" srcId="{C49F6AA4-2A34-4BA8-8823-AFD8360A65E7}" destId="{3B038715-98A1-4BFD-AC9E-2168DC7C0F10}" srcOrd="1" destOrd="0" presId="urn:microsoft.com/office/officeart/2005/8/layout/orgChart1"/>
    <dgm:cxn modelId="{D784B2A1-EC91-4ABC-ADA2-8F28BCF19068}" type="presParOf" srcId="{06F0CE24-6ED5-4662-BA80-ACD4500AA6F5}" destId="{6E772F79-9992-4611-9C32-2CDE7FE05A48}" srcOrd="1" destOrd="0" presId="urn:microsoft.com/office/officeart/2005/8/layout/orgChart1"/>
    <dgm:cxn modelId="{1BA09844-85DD-4917-A083-B2D50E62938D}" type="presParOf" srcId="{06F0CE24-6ED5-4662-BA80-ACD4500AA6F5}" destId="{84678DD1-722A-4EC1-A97B-03B99B608C08}" srcOrd="2" destOrd="0" presId="urn:microsoft.com/office/officeart/2005/8/layout/orgChart1"/>
    <dgm:cxn modelId="{7F2D22C5-6254-4678-85A5-79DE72ACD534}" type="presParOf" srcId="{C839DC33-C9C2-4595-B863-E3DFA7BC4389}" destId="{C700B959-620F-465D-B895-CB4D019E95AF}" srcOrd="4" destOrd="0" presId="urn:microsoft.com/office/officeart/2005/8/layout/orgChart1"/>
    <dgm:cxn modelId="{3BB54C87-20E1-4BE8-9FC4-0CCDD70D309A}" type="presParOf" srcId="{C839DC33-C9C2-4595-B863-E3DFA7BC4389}" destId="{D215843B-FBC5-4200-BBB4-CB70E9D62813}" srcOrd="5" destOrd="0" presId="urn:microsoft.com/office/officeart/2005/8/layout/orgChart1"/>
    <dgm:cxn modelId="{F3E6FC2E-3FBE-44E6-A7C7-CBDABCCF580A}" type="presParOf" srcId="{D215843B-FBC5-4200-BBB4-CB70E9D62813}" destId="{ACCD45FC-5DB4-4E5F-B066-514B797C07B4}" srcOrd="0" destOrd="0" presId="urn:microsoft.com/office/officeart/2005/8/layout/orgChart1"/>
    <dgm:cxn modelId="{468E9666-6E48-4417-B918-687B7C85EC13}" type="presParOf" srcId="{ACCD45FC-5DB4-4E5F-B066-514B797C07B4}" destId="{0095EF1A-937E-42C1-BFF3-63B375D4EE67}" srcOrd="0" destOrd="0" presId="urn:microsoft.com/office/officeart/2005/8/layout/orgChart1"/>
    <dgm:cxn modelId="{F9F3B378-81AF-4FF4-91CD-88FF9D03ADF9}" type="presParOf" srcId="{ACCD45FC-5DB4-4E5F-B066-514B797C07B4}" destId="{B2A3C6DE-BFD2-4038-92BB-BF775049082D}" srcOrd="1" destOrd="0" presId="urn:microsoft.com/office/officeart/2005/8/layout/orgChart1"/>
    <dgm:cxn modelId="{29514DC2-EAD0-49A5-BA61-A18832C6DC34}" type="presParOf" srcId="{D215843B-FBC5-4200-BBB4-CB70E9D62813}" destId="{51D0D508-FC38-4C77-AC6B-5B56A3FEE30E}" srcOrd="1" destOrd="0" presId="urn:microsoft.com/office/officeart/2005/8/layout/orgChart1"/>
    <dgm:cxn modelId="{2DA012DB-6F3B-4FA9-9154-B306B44D17A6}" type="presParOf" srcId="{D215843B-FBC5-4200-BBB4-CB70E9D62813}" destId="{01E80657-199D-424C-98D7-7B8DE7C5F6C8}" srcOrd="2" destOrd="0" presId="urn:microsoft.com/office/officeart/2005/8/layout/orgChart1"/>
    <dgm:cxn modelId="{62FC26F4-577D-4395-B172-E823CE6B5777}" type="presParOf" srcId="{E4E737B3-902C-4CEB-B0B3-DD3F239D6888}" destId="{1A5C4B13-5275-4BE2-B3B6-207931D4919E}"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0B959-620F-465D-B895-CB4D019E95AF}">
      <dsp:nvSpPr>
        <dsp:cNvPr id="0" name=""/>
        <dsp:cNvSpPr/>
      </dsp:nvSpPr>
      <dsp:spPr>
        <a:xfrm>
          <a:off x="4141076" y="1426965"/>
          <a:ext cx="1724875" cy="598717"/>
        </a:xfrm>
        <a:custGeom>
          <a:avLst/>
          <a:gdLst/>
          <a:ahLst/>
          <a:cxnLst/>
          <a:rect l="0" t="0" r="0" b="0"/>
          <a:pathLst>
            <a:path>
              <a:moveTo>
                <a:pt x="0" y="0"/>
              </a:moveTo>
              <a:lnTo>
                <a:pt x="0" y="299358"/>
              </a:lnTo>
              <a:lnTo>
                <a:pt x="1724875" y="299358"/>
              </a:lnTo>
              <a:lnTo>
                <a:pt x="1724875" y="5987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D52697-5E17-4F92-80AB-145AB5F23997}">
      <dsp:nvSpPr>
        <dsp:cNvPr id="0" name=""/>
        <dsp:cNvSpPr/>
      </dsp:nvSpPr>
      <dsp:spPr>
        <a:xfrm>
          <a:off x="2416200" y="1426965"/>
          <a:ext cx="1724875" cy="598717"/>
        </a:xfrm>
        <a:custGeom>
          <a:avLst/>
          <a:gdLst/>
          <a:ahLst/>
          <a:cxnLst/>
          <a:rect l="0" t="0" r="0" b="0"/>
          <a:pathLst>
            <a:path>
              <a:moveTo>
                <a:pt x="1724875" y="0"/>
              </a:moveTo>
              <a:lnTo>
                <a:pt x="1724875" y="299358"/>
              </a:lnTo>
              <a:lnTo>
                <a:pt x="0" y="299358"/>
              </a:lnTo>
              <a:lnTo>
                <a:pt x="0" y="5987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99F209-519E-4101-95BE-9AF69178C8D9}">
      <dsp:nvSpPr>
        <dsp:cNvPr id="0" name=""/>
        <dsp:cNvSpPr/>
      </dsp:nvSpPr>
      <dsp:spPr>
        <a:xfrm>
          <a:off x="1158595" y="1448"/>
          <a:ext cx="5964961" cy="1425516"/>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bn-BD" sz="4000" kern="1200" dirty="0" smtClean="0">
              <a:latin typeface="NikoshBAN" pitchFamily="2" charset="0"/>
              <a:cs typeface="NikoshBAN" pitchFamily="2" charset="0"/>
            </a:rPr>
            <a:t>প্রকৃতি অনুসারে খাদ্যের প্রকারভেদ</a:t>
          </a:r>
          <a:endParaRPr lang="en-US" sz="4000" kern="1200" dirty="0">
            <a:latin typeface="NikoshBAN" pitchFamily="2" charset="0"/>
            <a:cs typeface="NikoshBAN" pitchFamily="2" charset="0"/>
          </a:endParaRPr>
        </a:p>
      </dsp:txBody>
      <dsp:txXfrm>
        <a:off x="1158595" y="1448"/>
        <a:ext cx="5964961" cy="1425516"/>
      </dsp:txXfrm>
    </dsp:sp>
    <dsp:sp modelId="{16A16C51-3777-4E2F-B836-A9C77DA296A1}">
      <dsp:nvSpPr>
        <dsp:cNvPr id="0" name=""/>
        <dsp:cNvSpPr/>
      </dsp:nvSpPr>
      <dsp:spPr>
        <a:xfrm>
          <a:off x="990683" y="2025682"/>
          <a:ext cx="2851033" cy="14255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bn-BD" sz="4000" kern="1200" dirty="0" smtClean="0">
              <a:latin typeface="NikoshBAN" pitchFamily="2" charset="0"/>
              <a:cs typeface="NikoshBAN" pitchFamily="2" charset="0"/>
            </a:rPr>
            <a:t>মিশ্র খাদ্য</a:t>
          </a:r>
          <a:endParaRPr lang="en-US" sz="4000" kern="1200" dirty="0">
            <a:latin typeface="NikoshBAN" pitchFamily="2" charset="0"/>
            <a:cs typeface="NikoshBAN" pitchFamily="2" charset="0"/>
          </a:endParaRPr>
        </a:p>
      </dsp:txBody>
      <dsp:txXfrm>
        <a:off x="990683" y="2025682"/>
        <a:ext cx="2851033" cy="1425516"/>
      </dsp:txXfrm>
    </dsp:sp>
    <dsp:sp modelId="{0095EF1A-937E-42C1-BFF3-63B375D4EE67}">
      <dsp:nvSpPr>
        <dsp:cNvPr id="0" name=""/>
        <dsp:cNvSpPr/>
      </dsp:nvSpPr>
      <dsp:spPr>
        <a:xfrm>
          <a:off x="4440434" y="2025682"/>
          <a:ext cx="2851033" cy="14255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bn-BD" sz="4000" kern="1200" dirty="0" smtClean="0">
              <a:latin typeface="NikoshBAN" pitchFamily="2" charset="0"/>
              <a:cs typeface="NikoshBAN" pitchFamily="2" charset="0"/>
            </a:rPr>
            <a:t>বিশুদ্ধ খাদ্য</a:t>
          </a:r>
          <a:endParaRPr lang="en-US" sz="4000" kern="1200" dirty="0"/>
        </a:p>
      </dsp:txBody>
      <dsp:txXfrm>
        <a:off x="4440434" y="2025682"/>
        <a:ext cx="2851033" cy="1425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0B959-620F-465D-B895-CB4D019E95AF}">
      <dsp:nvSpPr>
        <dsp:cNvPr id="0" name=""/>
        <dsp:cNvSpPr/>
      </dsp:nvSpPr>
      <dsp:spPr>
        <a:xfrm>
          <a:off x="4141076" y="1472081"/>
          <a:ext cx="2929841" cy="508484"/>
        </a:xfrm>
        <a:custGeom>
          <a:avLst/>
          <a:gdLst/>
          <a:ahLst/>
          <a:cxnLst/>
          <a:rect l="0" t="0" r="0" b="0"/>
          <a:pathLst>
            <a:path>
              <a:moveTo>
                <a:pt x="0" y="0"/>
              </a:moveTo>
              <a:lnTo>
                <a:pt x="0" y="254242"/>
              </a:lnTo>
              <a:lnTo>
                <a:pt x="2929841" y="254242"/>
              </a:lnTo>
              <a:lnTo>
                <a:pt x="2929841" y="5084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1DB8D8-EE33-4944-8FC6-6B5F310F275E}">
      <dsp:nvSpPr>
        <dsp:cNvPr id="0" name=""/>
        <dsp:cNvSpPr/>
      </dsp:nvSpPr>
      <dsp:spPr>
        <a:xfrm>
          <a:off x="4095356" y="1472081"/>
          <a:ext cx="91440" cy="508484"/>
        </a:xfrm>
        <a:custGeom>
          <a:avLst/>
          <a:gdLst/>
          <a:ahLst/>
          <a:cxnLst/>
          <a:rect l="0" t="0" r="0" b="0"/>
          <a:pathLst>
            <a:path>
              <a:moveTo>
                <a:pt x="45720" y="0"/>
              </a:moveTo>
              <a:lnTo>
                <a:pt x="45720" y="5084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D52697-5E17-4F92-80AB-145AB5F23997}">
      <dsp:nvSpPr>
        <dsp:cNvPr id="0" name=""/>
        <dsp:cNvSpPr/>
      </dsp:nvSpPr>
      <dsp:spPr>
        <a:xfrm>
          <a:off x="1211234" y="1472081"/>
          <a:ext cx="2929841" cy="508484"/>
        </a:xfrm>
        <a:custGeom>
          <a:avLst/>
          <a:gdLst/>
          <a:ahLst/>
          <a:cxnLst/>
          <a:rect l="0" t="0" r="0" b="0"/>
          <a:pathLst>
            <a:path>
              <a:moveTo>
                <a:pt x="2929841" y="0"/>
              </a:moveTo>
              <a:lnTo>
                <a:pt x="2929841" y="254242"/>
              </a:lnTo>
              <a:lnTo>
                <a:pt x="0" y="254242"/>
              </a:lnTo>
              <a:lnTo>
                <a:pt x="0" y="5084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99F209-519E-4101-95BE-9AF69178C8D9}">
      <dsp:nvSpPr>
        <dsp:cNvPr id="0" name=""/>
        <dsp:cNvSpPr/>
      </dsp:nvSpPr>
      <dsp:spPr>
        <a:xfrm>
          <a:off x="1608082" y="261403"/>
          <a:ext cx="5065986" cy="1210678"/>
        </a:xfrm>
        <a:prstGeom prst="rect">
          <a:avLst/>
        </a:prstGeom>
        <a:solidFill>
          <a:srgbClr val="CCCC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উপাদান অনুযায়ী খাদ্যকে প্রধানত তিন ভাগে ভাগ করা যায়:</a:t>
          </a:r>
          <a:endParaRPr lang="en-US" sz="3600" kern="1200" dirty="0">
            <a:latin typeface="NikoshBAN" pitchFamily="2" charset="0"/>
            <a:cs typeface="NikoshBAN" pitchFamily="2" charset="0"/>
          </a:endParaRPr>
        </a:p>
      </dsp:txBody>
      <dsp:txXfrm>
        <a:off x="1608082" y="261403"/>
        <a:ext cx="5065986" cy="1210678"/>
      </dsp:txXfrm>
    </dsp:sp>
    <dsp:sp modelId="{16A16C51-3777-4E2F-B836-A9C77DA296A1}">
      <dsp:nvSpPr>
        <dsp:cNvPr id="0" name=""/>
        <dsp:cNvSpPr/>
      </dsp:nvSpPr>
      <dsp:spPr>
        <a:xfrm>
          <a:off x="556" y="1980566"/>
          <a:ext cx="2421356" cy="12106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আমিষ বা প্রোটিন</a:t>
          </a:r>
          <a:endParaRPr lang="en-US" sz="3600" kern="1200" dirty="0"/>
        </a:p>
      </dsp:txBody>
      <dsp:txXfrm>
        <a:off x="556" y="1980566"/>
        <a:ext cx="2421356" cy="1210678"/>
      </dsp:txXfrm>
    </dsp:sp>
    <dsp:sp modelId="{0AF500F9-4D0F-413D-AE3A-2A3566CF72C7}">
      <dsp:nvSpPr>
        <dsp:cNvPr id="0" name=""/>
        <dsp:cNvSpPr/>
      </dsp:nvSpPr>
      <dsp:spPr>
        <a:xfrm>
          <a:off x="2930397" y="1980566"/>
          <a:ext cx="2421356" cy="12106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শর্করা বা শ্বেতসার</a:t>
          </a:r>
          <a:endParaRPr lang="en-US" sz="3600" kern="1200" dirty="0"/>
        </a:p>
      </dsp:txBody>
      <dsp:txXfrm>
        <a:off x="2930397" y="1980566"/>
        <a:ext cx="2421356" cy="1210678"/>
      </dsp:txXfrm>
    </dsp:sp>
    <dsp:sp modelId="{0095EF1A-937E-42C1-BFF3-63B375D4EE67}">
      <dsp:nvSpPr>
        <dsp:cNvPr id="0" name=""/>
        <dsp:cNvSpPr/>
      </dsp:nvSpPr>
      <dsp:spPr>
        <a:xfrm>
          <a:off x="5860239" y="1980566"/>
          <a:ext cx="2421356" cy="12106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bn-BD" sz="3200" kern="1200" dirty="0" smtClean="0">
              <a:latin typeface="NikoshBAN" pitchFamily="2" charset="0"/>
              <a:cs typeface="NikoshBAN" pitchFamily="2" charset="0"/>
            </a:rPr>
            <a:t>স্নেহ বা চর্বি</a:t>
          </a:r>
          <a:endParaRPr lang="en-US" sz="3200" kern="1200" dirty="0"/>
        </a:p>
      </dsp:txBody>
      <dsp:txXfrm>
        <a:off x="5860239" y="1980566"/>
        <a:ext cx="2421356" cy="12106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0B959-620F-465D-B895-CB4D019E95AF}">
      <dsp:nvSpPr>
        <dsp:cNvPr id="0" name=""/>
        <dsp:cNvSpPr/>
      </dsp:nvSpPr>
      <dsp:spPr>
        <a:xfrm>
          <a:off x="4141076" y="1472081"/>
          <a:ext cx="2929841" cy="508484"/>
        </a:xfrm>
        <a:custGeom>
          <a:avLst/>
          <a:gdLst/>
          <a:ahLst/>
          <a:cxnLst/>
          <a:rect l="0" t="0" r="0" b="0"/>
          <a:pathLst>
            <a:path>
              <a:moveTo>
                <a:pt x="0" y="0"/>
              </a:moveTo>
              <a:lnTo>
                <a:pt x="0" y="254242"/>
              </a:lnTo>
              <a:lnTo>
                <a:pt x="2929841" y="254242"/>
              </a:lnTo>
              <a:lnTo>
                <a:pt x="2929841" y="5084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1DB8D8-EE33-4944-8FC6-6B5F310F275E}">
      <dsp:nvSpPr>
        <dsp:cNvPr id="0" name=""/>
        <dsp:cNvSpPr/>
      </dsp:nvSpPr>
      <dsp:spPr>
        <a:xfrm>
          <a:off x="4095356" y="1472081"/>
          <a:ext cx="91440" cy="508484"/>
        </a:xfrm>
        <a:custGeom>
          <a:avLst/>
          <a:gdLst/>
          <a:ahLst/>
          <a:cxnLst/>
          <a:rect l="0" t="0" r="0" b="0"/>
          <a:pathLst>
            <a:path>
              <a:moveTo>
                <a:pt x="45720" y="0"/>
              </a:moveTo>
              <a:lnTo>
                <a:pt x="45720" y="5084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D52697-5E17-4F92-80AB-145AB5F23997}">
      <dsp:nvSpPr>
        <dsp:cNvPr id="0" name=""/>
        <dsp:cNvSpPr/>
      </dsp:nvSpPr>
      <dsp:spPr>
        <a:xfrm>
          <a:off x="1211234" y="1472081"/>
          <a:ext cx="2929841" cy="508484"/>
        </a:xfrm>
        <a:custGeom>
          <a:avLst/>
          <a:gdLst/>
          <a:ahLst/>
          <a:cxnLst/>
          <a:rect l="0" t="0" r="0" b="0"/>
          <a:pathLst>
            <a:path>
              <a:moveTo>
                <a:pt x="2929841" y="0"/>
              </a:moveTo>
              <a:lnTo>
                <a:pt x="2929841" y="254242"/>
              </a:lnTo>
              <a:lnTo>
                <a:pt x="0" y="254242"/>
              </a:lnTo>
              <a:lnTo>
                <a:pt x="0" y="5084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99F209-519E-4101-95BE-9AF69178C8D9}">
      <dsp:nvSpPr>
        <dsp:cNvPr id="0" name=""/>
        <dsp:cNvSpPr/>
      </dsp:nvSpPr>
      <dsp:spPr>
        <a:xfrm>
          <a:off x="1608082" y="261403"/>
          <a:ext cx="5065986" cy="1210678"/>
        </a:xfrm>
        <a:prstGeom prst="rect">
          <a:avLst/>
        </a:prstGeom>
        <a:solidFill>
          <a:srgbClr val="9966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এ ছাড়া আরো তিন প্রকার অন্যান্য উপাদানও থাকে:</a:t>
          </a:r>
          <a:endParaRPr lang="en-US" sz="3600" kern="1200" dirty="0">
            <a:latin typeface="NikoshBAN" pitchFamily="2" charset="0"/>
            <a:cs typeface="NikoshBAN" pitchFamily="2" charset="0"/>
          </a:endParaRPr>
        </a:p>
      </dsp:txBody>
      <dsp:txXfrm>
        <a:off x="1608082" y="261403"/>
        <a:ext cx="5065986" cy="1210678"/>
      </dsp:txXfrm>
    </dsp:sp>
    <dsp:sp modelId="{16A16C51-3777-4E2F-B836-A9C77DA296A1}">
      <dsp:nvSpPr>
        <dsp:cNvPr id="0" name=""/>
        <dsp:cNvSpPr/>
      </dsp:nvSpPr>
      <dsp:spPr>
        <a:xfrm>
          <a:off x="556" y="1980566"/>
          <a:ext cx="2421356" cy="1210678"/>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ভিটামিন বা খাদ্যপ্রাণ</a:t>
          </a:r>
          <a:endParaRPr lang="en-US" sz="3600" kern="1200" dirty="0"/>
        </a:p>
      </dsp:txBody>
      <dsp:txXfrm>
        <a:off x="556" y="1980566"/>
        <a:ext cx="2421356" cy="1210678"/>
      </dsp:txXfrm>
    </dsp:sp>
    <dsp:sp modelId="{0AF500F9-4D0F-413D-AE3A-2A3566CF72C7}">
      <dsp:nvSpPr>
        <dsp:cNvPr id="0" name=""/>
        <dsp:cNvSpPr/>
      </dsp:nvSpPr>
      <dsp:spPr>
        <a:xfrm>
          <a:off x="2930397" y="1980566"/>
          <a:ext cx="2421356" cy="1210678"/>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খনিজ লবণ</a:t>
          </a:r>
          <a:endParaRPr lang="en-US" sz="3600" kern="1200" dirty="0"/>
        </a:p>
      </dsp:txBody>
      <dsp:txXfrm>
        <a:off x="2930397" y="1980566"/>
        <a:ext cx="2421356" cy="1210678"/>
      </dsp:txXfrm>
    </dsp:sp>
    <dsp:sp modelId="{0095EF1A-937E-42C1-BFF3-63B375D4EE67}">
      <dsp:nvSpPr>
        <dsp:cNvPr id="0" name=""/>
        <dsp:cNvSpPr/>
      </dsp:nvSpPr>
      <dsp:spPr>
        <a:xfrm>
          <a:off x="5860239" y="1980566"/>
          <a:ext cx="2421356" cy="1210678"/>
        </a:xfrm>
        <a:prstGeom prst="rect">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bn-BD" sz="3200" kern="1200" dirty="0" smtClean="0">
              <a:latin typeface="NikoshBAN" pitchFamily="2" charset="0"/>
              <a:cs typeface="NikoshBAN" pitchFamily="2" charset="0"/>
            </a:rPr>
            <a:t>পানি</a:t>
          </a:r>
          <a:endParaRPr lang="en-US" sz="3200" kern="1200" dirty="0"/>
        </a:p>
      </dsp:txBody>
      <dsp:txXfrm>
        <a:off x="5860239" y="1980566"/>
        <a:ext cx="2421356" cy="1210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0B959-620F-465D-B895-CB4D019E95AF}">
      <dsp:nvSpPr>
        <dsp:cNvPr id="0" name=""/>
        <dsp:cNvSpPr/>
      </dsp:nvSpPr>
      <dsp:spPr>
        <a:xfrm>
          <a:off x="4141076" y="1198833"/>
          <a:ext cx="2899258" cy="503177"/>
        </a:xfrm>
        <a:custGeom>
          <a:avLst/>
          <a:gdLst/>
          <a:ahLst/>
          <a:cxnLst/>
          <a:rect l="0" t="0" r="0" b="0"/>
          <a:pathLst>
            <a:path>
              <a:moveTo>
                <a:pt x="0" y="0"/>
              </a:moveTo>
              <a:lnTo>
                <a:pt x="0" y="251588"/>
              </a:lnTo>
              <a:lnTo>
                <a:pt x="2899258" y="251588"/>
              </a:lnTo>
              <a:lnTo>
                <a:pt x="2899258" y="50317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1DB8D8-EE33-4944-8FC6-6B5F310F275E}">
      <dsp:nvSpPr>
        <dsp:cNvPr id="0" name=""/>
        <dsp:cNvSpPr/>
      </dsp:nvSpPr>
      <dsp:spPr>
        <a:xfrm>
          <a:off x="4095356" y="1198833"/>
          <a:ext cx="91440" cy="503177"/>
        </a:xfrm>
        <a:custGeom>
          <a:avLst/>
          <a:gdLst/>
          <a:ahLst/>
          <a:cxnLst/>
          <a:rect l="0" t="0" r="0" b="0"/>
          <a:pathLst>
            <a:path>
              <a:moveTo>
                <a:pt x="45720" y="0"/>
              </a:moveTo>
              <a:lnTo>
                <a:pt x="45720" y="50317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D52697-5E17-4F92-80AB-145AB5F23997}">
      <dsp:nvSpPr>
        <dsp:cNvPr id="0" name=""/>
        <dsp:cNvSpPr/>
      </dsp:nvSpPr>
      <dsp:spPr>
        <a:xfrm>
          <a:off x="1241817" y="1198833"/>
          <a:ext cx="2899258" cy="503177"/>
        </a:xfrm>
        <a:custGeom>
          <a:avLst/>
          <a:gdLst/>
          <a:ahLst/>
          <a:cxnLst/>
          <a:rect l="0" t="0" r="0" b="0"/>
          <a:pathLst>
            <a:path>
              <a:moveTo>
                <a:pt x="2899258" y="0"/>
              </a:moveTo>
              <a:lnTo>
                <a:pt x="2899258" y="251588"/>
              </a:lnTo>
              <a:lnTo>
                <a:pt x="0" y="251588"/>
              </a:lnTo>
              <a:lnTo>
                <a:pt x="0" y="50317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99F209-519E-4101-95BE-9AF69178C8D9}">
      <dsp:nvSpPr>
        <dsp:cNvPr id="0" name=""/>
        <dsp:cNvSpPr/>
      </dsp:nvSpPr>
      <dsp:spPr>
        <a:xfrm>
          <a:off x="1634523" y="792"/>
          <a:ext cx="5013105" cy="1198040"/>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খাদ্যের তিন প্রকার উপাদানের কাজ:</a:t>
          </a:r>
          <a:endParaRPr lang="en-US" sz="3600" kern="1200" dirty="0">
            <a:latin typeface="NikoshBAN" pitchFamily="2" charset="0"/>
            <a:cs typeface="NikoshBAN" pitchFamily="2" charset="0"/>
          </a:endParaRPr>
        </a:p>
      </dsp:txBody>
      <dsp:txXfrm>
        <a:off x="1634523" y="792"/>
        <a:ext cx="5013105" cy="1198040"/>
      </dsp:txXfrm>
    </dsp:sp>
    <dsp:sp modelId="{16A16C51-3777-4E2F-B836-A9C77DA296A1}">
      <dsp:nvSpPr>
        <dsp:cNvPr id="0" name=""/>
        <dsp:cNvSpPr/>
      </dsp:nvSpPr>
      <dsp:spPr>
        <a:xfrm>
          <a:off x="43776" y="1702010"/>
          <a:ext cx="2396081" cy="11980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আমিষের কাজ কী?</a:t>
          </a:r>
          <a:endParaRPr lang="en-US" sz="3600" kern="1200" dirty="0"/>
        </a:p>
      </dsp:txBody>
      <dsp:txXfrm>
        <a:off x="43776" y="1702010"/>
        <a:ext cx="2396081" cy="1198040"/>
      </dsp:txXfrm>
    </dsp:sp>
    <dsp:sp modelId="{0AF500F9-4D0F-413D-AE3A-2A3566CF72C7}">
      <dsp:nvSpPr>
        <dsp:cNvPr id="0" name=""/>
        <dsp:cNvSpPr/>
      </dsp:nvSpPr>
      <dsp:spPr>
        <a:xfrm>
          <a:off x="2943035" y="1702010"/>
          <a:ext cx="2396081" cy="11980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শর্করার কাজ কী?</a:t>
          </a:r>
          <a:endParaRPr lang="en-US" sz="3600" kern="1200" dirty="0"/>
        </a:p>
      </dsp:txBody>
      <dsp:txXfrm>
        <a:off x="2943035" y="1702010"/>
        <a:ext cx="2396081" cy="1198040"/>
      </dsp:txXfrm>
    </dsp:sp>
    <dsp:sp modelId="{0095EF1A-937E-42C1-BFF3-63B375D4EE67}">
      <dsp:nvSpPr>
        <dsp:cNvPr id="0" name=""/>
        <dsp:cNvSpPr/>
      </dsp:nvSpPr>
      <dsp:spPr>
        <a:xfrm>
          <a:off x="5842293" y="1702010"/>
          <a:ext cx="2396081" cy="119804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bn-BD" sz="3200" kern="1200" dirty="0" smtClean="0">
              <a:latin typeface="NikoshBAN" pitchFamily="2" charset="0"/>
              <a:cs typeface="NikoshBAN" pitchFamily="2" charset="0"/>
            </a:rPr>
            <a:t>স্নেহ এর কাজ </a:t>
          </a:r>
        </a:p>
        <a:p>
          <a:pPr lvl="0" algn="ctr" defTabSz="1422400">
            <a:lnSpc>
              <a:spcPct val="90000"/>
            </a:lnSpc>
            <a:spcBef>
              <a:spcPct val="0"/>
            </a:spcBef>
            <a:spcAft>
              <a:spcPct val="35000"/>
            </a:spcAft>
          </a:pPr>
          <a:r>
            <a:rPr lang="bn-BD" sz="3200" kern="1200" dirty="0" smtClean="0">
              <a:latin typeface="NikoshBAN" pitchFamily="2" charset="0"/>
              <a:cs typeface="NikoshBAN" pitchFamily="2" charset="0"/>
            </a:rPr>
            <a:t>কী?</a:t>
          </a:r>
          <a:endParaRPr lang="en-US" sz="3200" kern="1200" dirty="0"/>
        </a:p>
      </dsp:txBody>
      <dsp:txXfrm>
        <a:off x="5842293" y="1702010"/>
        <a:ext cx="2396081" cy="1198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0B959-620F-465D-B895-CB4D019E95AF}">
      <dsp:nvSpPr>
        <dsp:cNvPr id="0" name=""/>
        <dsp:cNvSpPr/>
      </dsp:nvSpPr>
      <dsp:spPr>
        <a:xfrm>
          <a:off x="4141076" y="1472081"/>
          <a:ext cx="2929841" cy="508484"/>
        </a:xfrm>
        <a:custGeom>
          <a:avLst/>
          <a:gdLst/>
          <a:ahLst/>
          <a:cxnLst/>
          <a:rect l="0" t="0" r="0" b="0"/>
          <a:pathLst>
            <a:path>
              <a:moveTo>
                <a:pt x="0" y="0"/>
              </a:moveTo>
              <a:lnTo>
                <a:pt x="0" y="254242"/>
              </a:lnTo>
              <a:lnTo>
                <a:pt x="2929841" y="254242"/>
              </a:lnTo>
              <a:lnTo>
                <a:pt x="2929841" y="5084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1DB8D8-EE33-4944-8FC6-6B5F310F275E}">
      <dsp:nvSpPr>
        <dsp:cNvPr id="0" name=""/>
        <dsp:cNvSpPr/>
      </dsp:nvSpPr>
      <dsp:spPr>
        <a:xfrm>
          <a:off x="4095356" y="1472081"/>
          <a:ext cx="91440" cy="508484"/>
        </a:xfrm>
        <a:custGeom>
          <a:avLst/>
          <a:gdLst/>
          <a:ahLst/>
          <a:cxnLst/>
          <a:rect l="0" t="0" r="0" b="0"/>
          <a:pathLst>
            <a:path>
              <a:moveTo>
                <a:pt x="45720" y="0"/>
              </a:moveTo>
              <a:lnTo>
                <a:pt x="45720" y="5084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D52697-5E17-4F92-80AB-145AB5F23997}">
      <dsp:nvSpPr>
        <dsp:cNvPr id="0" name=""/>
        <dsp:cNvSpPr/>
      </dsp:nvSpPr>
      <dsp:spPr>
        <a:xfrm>
          <a:off x="1211234" y="1472081"/>
          <a:ext cx="2929841" cy="508484"/>
        </a:xfrm>
        <a:custGeom>
          <a:avLst/>
          <a:gdLst/>
          <a:ahLst/>
          <a:cxnLst/>
          <a:rect l="0" t="0" r="0" b="0"/>
          <a:pathLst>
            <a:path>
              <a:moveTo>
                <a:pt x="2929841" y="0"/>
              </a:moveTo>
              <a:lnTo>
                <a:pt x="2929841" y="254242"/>
              </a:lnTo>
              <a:lnTo>
                <a:pt x="0" y="254242"/>
              </a:lnTo>
              <a:lnTo>
                <a:pt x="0" y="50848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99F209-519E-4101-95BE-9AF69178C8D9}">
      <dsp:nvSpPr>
        <dsp:cNvPr id="0" name=""/>
        <dsp:cNvSpPr/>
      </dsp:nvSpPr>
      <dsp:spPr>
        <a:xfrm>
          <a:off x="1608082" y="261403"/>
          <a:ext cx="5065986" cy="1210678"/>
        </a:xfrm>
        <a:prstGeom prst="rect">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আরো তিন প্রকার অন্যান্য উপাদানের কাজ:</a:t>
          </a:r>
          <a:endParaRPr lang="en-US" sz="3600" kern="1200" dirty="0">
            <a:latin typeface="NikoshBAN" pitchFamily="2" charset="0"/>
            <a:cs typeface="NikoshBAN" pitchFamily="2" charset="0"/>
          </a:endParaRPr>
        </a:p>
      </dsp:txBody>
      <dsp:txXfrm>
        <a:off x="1608082" y="261403"/>
        <a:ext cx="5065986" cy="1210678"/>
      </dsp:txXfrm>
    </dsp:sp>
    <dsp:sp modelId="{16A16C51-3777-4E2F-B836-A9C77DA296A1}">
      <dsp:nvSpPr>
        <dsp:cNvPr id="0" name=""/>
        <dsp:cNvSpPr/>
      </dsp:nvSpPr>
      <dsp:spPr>
        <a:xfrm>
          <a:off x="556" y="1980566"/>
          <a:ext cx="2421356" cy="12106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ভিটামিনের কাজ কী?</a:t>
          </a:r>
          <a:endParaRPr lang="en-US" sz="3600" kern="1200" dirty="0"/>
        </a:p>
      </dsp:txBody>
      <dsp:txXfrm>
        <a:off x="556" y="1980566"/>
        <a:ext cx="2421356" cy="1210678"/>
      </dsp:txXfrm>
    </dsp:sp>
    <dsp:sp modelId="{0AF500F9-4D0F-413D-AE3A-2A3566CF72C7}">
      <dsp:nvSpPr>
        <dsp:cNvPr id="0" name=""/>
        <dsp:cNvSpPr/>
      </dsp:nvSpPr>
      <dsp:spPr>
        <a:xfrm>
          <a:off x="2930397" y="1980566"/>
          <a:ext cx="2421356" cy="12106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bn-BD" sz="3600" kern="1200" dirty="0" smtClean="0">
              <a:latin typeface="NikoshBAN" pitchFamily="2" charset="0"/>
              <a:cs typeface="NikoshBAN" pitchFamily="2" charset="0"/>
            </a:rPr>
            <a:t>খনিজ লবণের কাজ কী?</a:t>
          </a:r>
          <a:endParaRPr lang="en-US" sz="3600" kern="1200" dirty="0"/>
        </a:p>
      </dsp:txBody>
      <dsp:txXfrm>
        <a:off x="2930397" y="1980566"/>
        <a:ext cx="2421356" cy="1210678"/>
      </dsp:txXfrm>
    </dsp:sp>
    <dsp:sp modelId="{0095EF1A-937E-42C1-BFF3-63B375D4EE67}">
      <dsp:nvSpPr>
        <dsp:cNvPr id="0" name=""/>
        <dsp:cNvSpPr/>
      </dsp:nvSpPr>
      <dsp:spPr>
        <a:xfrm>
          <a:off x="5860239" y="1980566"/>
          <a:ext cx="2421356" cy="121067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bn-BD" sz="3200" kern="1200" dirty="0" smtClean="0">
              <a:latin typeface="NikoshBAN" pitchFamily="2" charset="0"/>
              <a:cs typeface="NikoshBAN" pitchFamily="2" charset="0"/>
            </a:rPr>
            <a:t>পানির কাজ কী?</a:t>
          </a:r>
          <a:endParaRPr lang="en-US" sz="3200" kern="1200" dirty="0"/>
        </a:p>
      </dsp:txBody>
      <dsp:txXfrm>
        <a:off x="5860239" y="1980566"/>
        <a:ext cx="2421356" cy="121067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F4BC2-EE53-496E-BC23-78B2D360DD9C}" type="datetimeFigureOut">
              <a:rPr lang="en-US" smtClean="0"/>
              <a:t>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0CF68-8557-449B-9106-1E966B5BD533}" type="slidenum">
              <a:rPr lang="en-US" smtClean="0"/>
              <a:t>‹#›</a:t>
            </a:fld>
            <a:endParaRPr lang="en-US"/>
          </a:p>
        </p:txBody>
      </p:sp>
    </p:spTree>
    <p:extLst>
      <p:ext uri="{BB962C8B-B14F-4D97-AF65-F5344CB8AC3E}">
        <p14:creationId xmlns:p14="http://schemas.microsoft.com/office/powerpoint/2010/main" val="3886781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NikoshBAN" pitchFamily="2" charset="0"/>
                <a:cs typeface="NikoshBAN" pitchFamily="2" charset="0"/>
              </a:rPr>
              <a:t>শিক্ষক শিক্ষার্থীদের প্রশ্ন করতে পারেন:</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চিত্রের   বস্তুগুলো কী? খাদ্যে কী থাকে?  ভাত বা মাছে যে পুষ্টিমান থাকে,   কাঁঠাল, আম বা লিচুতে কী সে পরিমাণ পুষ্টিমান থাকে?  </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3</a:t>
            </a:fld>
            <a:endParaRPr lang="en-US"/>
          </a:p>
        </p:txBody>
      </p:sp>
    </p:spTree>
    <p:extLst>
      <p:ext uri="{BB962C8B-B14F-4D97-AF65-F5344CB8AC3E}">
        <p14:creationId xmlns:p14="http://schemas.microsoft.com/office/powerpoint/2010/main" val="2107428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প্রয়োজনে</a:t>
            </a:r>
            <a:r>
              <a:rPr lang="bn-BD" baseline="0" dirty="0" smtClean="0">
                <a:latin typeface="NikoshBAN" pitchFamily="2" charset="0"/>
                <a:cs typeface="NikoshBAN" pitchFamily="2" charset="0"/>
              </a:rPr>
              <a:t> শিক্ষার্থীদের সহযোগিতা করবেন।</a:t>
            </a:r>
            <a:r>
              <a:rPr lang="en-US" baseline="0" dirty="0" smtClean="0">
                <a:latin typeface="NikoshBAN" pitchFamily="2" charset="0"/>
                <a:cs typeface="NikoshBAN" pitchFamily="2" charset="0"/>
              </a:rPr>
              <a:t>     </a:t>
            </a:r>
            <a:r>
              <a:rPr lang="bn-BD" dirty="0" smtClean="0">
                <a:latin typeface="NikoshBAN" pitchFamily="2" charset="0"/>
                <a:cs typeface="NikoshBAN" pitchFamily="2" charset="0"/>
              </a:rPr>
              <a:t>প্রয়োজনে</a:t>
            </a:r>
            <a:r>
              <a:rPr lang="bn-BD" baseline="0" dirty="0" smtClean="0">
                <a:latin typeface="NikoshBAN" pitchFamily="2" charset="0"/>
                <a:cs typeface="NikoshBAN" pitchFamily="2" charset="0"/>
              </a:rPr>
              <a:t> শিক্ষার্থীদের সহযোগিতা করবেন।</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16</a:t>
            </a:fld>
            <a:endParaRPr lang="en-US"/>
          </a:p>
        </p:txBody>
      </p:sp>
    </p:spTree>
    <p:extLst>
      <p:ext uri="{BB962C8B-B14F-4D97-AF65-F5344CB8AC3E}">
        <p14:creationId xmlns:p14="http://schemas.microsoft.com/office/powerpoint/2010/main" val="3758145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17</a:t>
            </a:fld>
            <a:endParaRPr lang="en-US"/>
          </a:p>
        </p:txBody>
      </p:sp>
    </p:spTree>
    <p:extLst>
      <p:ext uri="{BB962C8B-B14F-4D97-AF65-F5344CB8AC3E}">
        <p14:creationId xmlns:p14="http://schemas.microsoft.com/office/powerpoint/2010/main" val="240655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solidFill>
                  <a:schemeClr val="bg1"/>
                </a:solidFill>
                <a:latin typeface="NikoshBAN" pitchFamily="2" charset="0"/>
                <a:cs typeface="NikoshBAN" pitchFamily="2" charset="0"/>
              </a:rPr>
              <a:t>শিক্ষক প্রশ্ন</a:t>
            </a:r>
            <a:r>
              <a:rPr lang="bn-BD" sz="1200" baseline="0" dirty="0" smtClean="0">
                <a:solidFill>
                  <a:schemeClr val="bg1"/>
                </a:solidFill>
                <a:latin typeface="NikoshBAN" pitchFamily="2" charset="0"/>
                <a:cs typeface="NikoshBAN" pitchFamily="2" charset="0"/>
              </a:rPr>
              <a:t> করতে পারেন:  কোনগুলো আমাদের খাদ্য? খাদ্য কী?  পাথর ও মবিল কেন আমাদের খাদ্য নয়? খাদ্যের কাজ কী?</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5</a:t>
            </a:fld>
            <a:endParaRPr lang="en-US"/>
          </a:p>
        </p:txBody>
      </p:sp>
    </p:spTree>
    <p:extLst>
      <p:ext uri="{BB962C8B-B14F-4D97-AF65-F5344CB8AC3E}">
        <p14:creationId xmlns:p14="http://schemas.microsoft.com/office/powerpoint/2010/main" val="366706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NikoshBAN" pitchFamily="2" charset="0"/>
                <a:cs typeface="NikoshBAN" pitchFamily="2" charset="0"/>
              </a:rPr>
              <a:t> </a:t>
            </a:r>
            <a:r>
              <a:rPr lang="bn-BD" dirty="0" smtClean="0">
                <a:latin typeface="NikoshBAN" pitchFamily="2" charset="0"/>
                <a:cs typeface="NikoshBAN" pitchFamily="2" charset="0"/>
              </a:rPr>
              <a:t>প্রয়োজনে</a:t>
            </a:r>
            <a:r>
              <a:rPr lang="bn-BD" baseline="0" dirty="0" smtClean="0">
                <a:latin typeface="NikoshBAN" pitchFamily="2" charset="0"/>
                <a:cs typeface="NikoshBAN" pitchFamily="2" charset="0"/>
              </a:rPr>
              <a:t> শিক্ষার্থীদের সহযোগিতা করবেন।</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6</a:t>
            </a:fld>
            <a:endParaRPr lang="en-US"/>
          </a:p>
        </p:txBody>
      </p:sp>
    </p:spTree>
    <p:extLst>
      <p:ext uri="{BB962C8B-B14F-4D97-AF65-F5344CB8AC3E}">
        <p14:creationId xmlns:p14="http://schemas.microsoft.com/office/powerpoint/2010/main" val="303485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 </a:t>
            </a:r>
            <a:r>
              <a:rPr lang="bn-BD" baseline="0" dirty="0" smtClean="0">
                <a:latin typeface="NikoshBAN" pitchFamily="2" charset="0"/>
                <a:cs typeface="NikoshBAN" pitchFamily="2" charset="0"/>
              </a:rPr>
              <a:t>শিক্ষার্থীদের প্রশ্ন করতে পারেন: খাদ্যে কী থাকে?  পুষ্টি কী? ?   ( শিক্ষক শিক্ষার্থীদের কাছ থেকে পাওয়া উত্তরগুলো বোর্ডে লিখে প্রতিফলন করবেন।  প্রয়োজনে তিনি ব্যাখ্যা দিবেন।)   ।   চিত্রের    সকল খাদ্যে কী পুষ্টি উপাদান সমান থাকে? পুষ্টিমান কী? এর পর শিক্ষক ভিডিওটি দেখাবেন।     ( প্রয়োজনে  শিক্ষক বিডিওটির সংক্ষিপ্ত ব্যাখ্যা দিবেন।)</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7</a:t>
            </a:fld>
            <a:endParaRPr lang="en-US"/>
          </a:p>
        </p:txBody>
      </p:sp>
    </p:spTree>
    <p:extLst>
      <p:ext uri="{BB962C8B-B14F-4D97-AF65-F5344CB8AC3E}">
        <p14:creationId xmlns:p14="http://schemas.microsoft.com/office/powerpoint/2010/main" val="191570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শিক্ষক প্রশ্ন করতে পারেন:  সিদ্ধ চালে কী থাকে?  এরপর</a:t>
            </a:r>
            <a:r>
              <a:rPr lang="bn-BD" baseline="0" dirty="0" smtClean="0">
                <a:latin typeface="NikoshBAN" pitchFamily="2" charset="0"/>
                <a:cs typeface="NikoshBAN" pitchFamily="2" charset="0"/>
              </a:rPr>
              <a:t>  প্রশ্ন করতে পারেন:  </a:t>
            </a:r>
            <a:r>
              <a:rPr lang="bn-BD" dirty="0" smtClean="0">
                <a:latin typeface="NikoshBAN" pitchFamily="2" charset="0"/>
                <a:cs typeface="NikoshBAN" pitchFamily="2" charset="0"/>
              </a:rPr>
              <a:t>চাল </a:t>
            </a:r>
            <a:r>
              <a:rPr lang="bn-BD" baseline="0" dirty="0" smtClean="0">
                <a:latin typeface="NikoshBAN" pitchFamily="2" charset="0"/>
                <a:cs typeface="NikoshBAN" pitchFamily="2" charset="0"/>
              </a:rPr>
              <a:t> কেন শ্বেতসার জাতীয় খাদ্য? (</a:t>
            </a:r>
            <a:r>
              <a:rPr lang="bn-BD" dirty="0" smtClean="0">
                <a:latin typeface="NikoshBAN" pitchFamily="2" charset="0"/>
                <a:cs typeface="NikoshBAN" pitchFamily="2" charset="0"/>
              </a:rPr>
              <a:t> উত্তর</a:t>
            </a:r>
            <a:r>
              <a:rPr lang="bn-BD" baseline="0" dirty="0" smtClean="0">
                <a:latin typeface="NikoshBAN" pitchFamily="2" charset="0"/>
                <a:cs typeface="NikoshBAN" pitchFamily="2" charset="0"/>
              </a:rPr>
              <a:t> দেওয়ার জন্য প্রয়োজনে শিক্ষার্থীরা পাঠ্য বইয়ের সহায়তা নিবে।)</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8</a:t>
            </a:fld>
            <a:endParaRPr lang="en-US"/>
          </a:p>
        </p:txBody>
      </p:sp>
    </p:spTree>
    <p:extLst>
      <p:ext uri="{BB962C8B-B14F-4D97-AF65-F5344CB8AC3E}">
        <p14:creationId xmlns:p14="http://schemas.microsoft.com/office/powerpoint/2010/main" val="428358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শিক্ষক শিক্ষার্থীদের</a:t>
            </a:r>
            <a:r>
              <a:rPr lang="bn-BD" baseline="0" dirty="0" smtClean="0">
                <a:latin typeface="NikoshBAN" pitchFamily="2" charset="0"/>
                <a:cs typeface="NikoshBAN" pitchFamily="2" charset="0"/>
              </a:rPr>
              <a:t> প্রশ্ন করতে পারেন: মিষ্টি তৈরীতে সাধারণত কী কী ব্যবহৃত হয়?  দুধ চা তৈরীতে কী কী ব্যবহৃহ হয়?  দুধ কী ধরণের খাদ্য?   কেন?   চিনি কী ধরণের খাদ্য?  কেন?   (প্রয়োজনে তিনি সহযোগিতা করবেন)। কয়েকটি মিশ্র খাদ্যের নাম বল।   মিশ্র খাদ্যে কী ধরণের পুষ্টি উপাদান বিদ্যমান?  ( শিক্ষক প্রাপ্ত উত্তর বোর্ডে লিখে প্রতিফলন ঘটাবেন।)।  এর পর শিক্ষক পরবর্তী স্লাইডটি প্রদর্শন করতে পারেন।  কয়েকটি বিশুদ্ধ খাদ্যের নাম বল।  বিশুদ্ধ খাদ্যে কী ধরণের পুষ্টি উপাদান বিদ্যমান? ( শিক্ষক প্রাপ্ত উত্তর বোর্ডে লিখে প্রতিফলন ঘটাবেন।)। এর পর শিক্ষক পরবর্তী স্লাইডটি প্রদর্শন করতে 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t>9</a:t>
            </a:fld>
            <a:endParaRPr lang="en-US"/>
          </a:p>
        </p:txBody>
      </p:sp>
    </p:spTree>
    <p:extLst>
      <p:ext uri="{BB962C8B-B14F-4D97-AF65-F5344CB8AC3E}">
        <p14:creationId xmlns:p14="http://schemas.microsoft.com/office/powerpoint/2010/main" val="2682807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এর</a:t>
            </a:r>
            <a:r>
              <a:rPr lang="bn-BD" baseline="0" dirty="0" smtClean="0">
                <a:latin typeface="NikoshBAN" pitchFamily="2" charset="0"/>
                <a:cs typeface="NikoshBAN" pitchFamily="2" charset="0"/>
              </a:rPr>
              <a:t> পর শিক্ষক প্রশ্ন করতে পারেন:  চিত্রের খাদ্যগুলো কোন কোন উপাদানের উৎস? শিক্ষক শিক্ষার্থীদের উত্তর বোর্ডে লিখে উত্তরের প্রতিফলন করতে 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D00CF68-8557-449B-9106-1E966B5BD533}" type="slidenum">
              <a:rPr lang="en-US" smtClean="0"/>
              <a:t>12</a:t>
            </a:fld>
            <a:endParaRPr lang="en-US"/>
          </a:p>
        </p:txBody>
      </p:sp>
    </p:spTree>
    <p:extLst>
      <p:ext uri="{BB962C8B-B14F-4D97-AF65-F5344CB8AC3E}">
        <p14:creationId xmlns:p14="http://schemas.microsoft.com/office/powerpoint/2010/main" val="959897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a:t>
            </a:r>
            <a:r>
              <a:rPr lang="bn-BD" baseline="0" dirty="0" smtClean="0"/>
              <a:t> তখন বলতে পারেন:   খাদ্য উপাদন কী? উপাদান অনুযায়ী খাদ্যকে বিভিন্ন শ্রেণিতে ভাগ করা যায়। তাহলো-</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13</a:t>
            </a:fld>
            <a:endParaRPr lang="en-US"/>
          </a:p>
        </p:txBody>
      </p:sp>
    </p:spTree>
    <p:extLst>
      <p:ext uri="{BB962C8B-B14F-4D97-AF65-F5344CB8AC3E}">
        <p14:creationId xmlns:p14="http://schemas.microsoft.com/office/powerpoint/2010/main" val="3430827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প্রয়োজনে</a:t>
            </a:r>
            <a:r>
              <a:rPr lang="bn-BD" baseline="0" dirty="0" smtClean="0"/>
              <a:t> শিক্ষক পাঠ্য বইয়ের আলোকে আলোচনা করবেন।</a:t>
            </a:r>
            <a:endParaRPr lang="en-US" dirty="0"/>
          </a:p>
        </p:txBody>
      </p:sp>
      <p:sp>
        <p:nvSpPr>
          <p:cNvPr id="4" name="Slide Number Placeholder 3"/>
          <p:cNvSpPr>
            <a:spLocks noGrp="1"/>
          </p:cNvSpPr>
          <p:nvPr>
            <p:ph type="sldNum" sz="quarter" idx="10"/>
          </p:nvPr>
        </p:nvSpPr>
        <p:spPr/>
        <p:txBody>
          <a:bodyPr/>
          <a:lstStyle/>
          <a:p>
            <a:fld id="{0D00CF68-8557-449B-9106-1E966B5BD533}" type="slidenum">
              <a:rPr lang="en-US" smtClean="0"/>
              <a:t>15</a:t>
            </a:fld>
            <a:endParaRPr lang="en-US"/>
          </a:p>
        </p:txBody>
      </p:sp>
    </p:spTree>
    <p:extLst>
      <p:ext uri="{BB962C8B-B14F-4D97-AF65-F5344CB8AC3E}">
        <p14:creationId xmlns:p14="http://schemas.microsoft.com/office/powerpoint/2010/main" val="2106437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EC6C6E5-274D-47B7-894C-55A462AC65C1}" type="datetimeFigureOut">
              <a:rPr lang="en-US" smtClean="0"/>
              <a:t>1/1/2020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E7CD05B-A385-4D8F-A343-C72193ED27A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C6C6E5-274D-47B7-894C-55A462AC65C1}"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C6C6E5-274D-47B7-894C-55A462AC65C1}"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6C6E5-274D-47B7-894C-55A462AC65C1}" type="datetimeFigureOut">
              <a:rPr lang="en-US" smtClean="0"/>
              <a:t>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CD05B-A385-4D8F-A343-C72193ED27A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EC6C6E5-274D-47B7-894C-55A462AC65C1}" type="datetimeFigureOut">
              <a:rPr lang="en-US" smtClean="0"/>
              <a:t>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EC6C6E5-274D-47B7-894C-55A462AC65C1}" type="datetimeFigureOut">
              <a:rPr lang="en-US" smtClean="0"/>
              <a:t>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CD05B-A385-4D8F-A343-C72193ED27A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C6C6E5-274D-47B7-894C-55A462AC65C1}" type="datetimeFigureOut">
              <a:rPr lang="en-US" smtClean="0"/>
              <a:t>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CD05B-A385-4D8F-A343-C72193ED27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6C6E5-274D-47B7-894C-55A462AC65C1}" type="datetimeFigureOut">
              <a:rPr lang="en-US" smtClean="0"/>
              <a:t>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CD05B-A385-4D8F-A343-C72193ED27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EC6C6E5-274D-47B7-894C-55A462AC65C1}" type="datetimeFigureOut">
              <a:rPr lang="en-US" smtClean="0"/>
              <a:t>1/1/2020</a:t>
            </a:fld>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6C6E5-274D-47B7-894C-55A462AC65C1}" type="datetimeFigureOut">
              <a:rPr lang="en-US" smtClean="0"/>
              <a:t>1/1/2020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E7CD05B-A385-4D8F-A343-C72193ED27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EC6C6E5-274D-47B7-894C-55A462AC65C1}" type="datetimeFigureOut">
              <a:rPr lang="en-US" smtClean="0"/>
              <a:t>1/1/2020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E7CD05B-A385-4D8F-A343-C72193ED27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5.jpeg"/><Relationship Id="rId3" Type="http://schemas.openxmlformats.org/officeDocument/2006/relationships/image" Target="../media/image28.jpeg"/><Relationship Id="rId7" Type="http://schemas.openxmlformats.org/officeDocument/2006/relationships/image" Target="../media/image30.jpeg"/><Relationship Id="rId12" Type="http://schemas.openxmlformats.org/officeDocument/2006/relationships/image" Target="../media/image34.jpeg"/><Relationship Id="rId2" Type="http://schemas.openxmlformats.org/officeDocument/2006/relationships/notesSlide" Target="../notesSlides/notesSlide7.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3.jpeg"/><Relationship Id="rId5" Type="http://schemas.openxmlformats.org/officeDocument/2006/relationships/image" Target="../media/image5.jpeg"/><Relationship Id="rId15" Type="http://schemas.microsoft.com/office/2007/relationships/hdphoto" Target="../media/hdphoto5.wdp"/><Relationship Id="rId10" Type="http://schemas.microsoft.com/office/2007/relationships/hdphoto" Target="../media/hdphoto4.wdp"/><Relationship Id="rId4" Type="http://schemas.microsoft.com/office/2007/relationships/hdphoto" Target="../media/hdphoto3.wdp"/><Relationship Id="rId9" Type="http://schemas.openxmlformats.org/officeDocument/2006/relationships/image" Target="../media/image32.jpeg"/><Relationship Id="rId1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3.jpe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0.jpeg"/><Relationship Id="rId12" Type="http://schemas.openxmlformats.org/officeDocument/2006/relationships/image" Target="../media/image34.jpeg"/><Relationship Id="rId2" Type="http://schemas.openxmlformats.org/officeDocument/2006/relationships/notesSlide" Target="../notesSlides/notesSlide10.xml"/><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9.jpeg"/><Relationship Id="rId11" Type="http://schemas.openxmlformats.org/officeDocument/2006/relationships/image" Target="../media/image33.jpeg"/><Relationship Id="rId5" Type="http://schemas.openxmlformats.org/officeDocument/2006/relationships/image" Target="../media/image5.jpeg"/><Relationship Id="rId15" Type="http://schemas.microsoft.com/office/2007/relationships/hdphoto" Target="../media/hdphoto5.wdp"/><Relationship Id="rId10" Type="http://schemas.microsoft.com/office/2007/relationships/hdphoto" Target="../media/hdphoto4.wdp"/><Relationship Id="rId4" Type="http://schemas.microsoft.com/office/2007/relationships/hdphoto" Target="../media/hdphoto3.wdp"/><Relationship Id="rId9" Type="http://schemas.openxmlformats.org/officeDocument/2006/relationships/image" Target="../media/image32.jpeg"/><Relationship Id="rId1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jpeg"/><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7.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8452" y="387927"/>
            <a:ext cx="5486400" cy="155170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prstTxWarp prst="textPlain">
              <a:avLst/>
            </a:prstTxWarp>
            <a:spAutoFit/>
          </a:bodyPr>
          <a:lstStyle/>
          <a:p>
            <a:r>
              <a:rPr lang="bn-IN" sz="8800" b="1" dirty="0" smtClean="0">
                <a:latin typeface="NikoshBAN" pitchFamily="2" charset="0"/>
                <a:cs typeface="NikoshBAN" pitchFamily="2" charset="0"/>
              </a:rPr>
              <a:t>শুভেচ্ছা</a:t>
            </a:r>
            <a:r>
              <a:rPr lang="bn-IN" sz="8800" dirty="0" smtClean="0">
                <a:solidFill>
                  <a:srgbClr val="FF0000"/>
                </a:solidFill>
                <a:latin typeface="NikoshBAN" pitchFamily="2" charset="0"/>
                <a:cs typeface="NikoshBAN" pitchFamily="2" charset="0"/>
              </a:rPr>
              <a:t> </a:t>
            </a:r>
            <a:r>
              <a:rPr lang="bn-BD" sz="2800" dirty="0" smtClean="0">
                <a:solidFill>
                  <a:srgbClr val="00B050"/>
                </a:solidFill>
                <a:latin typeface="NikoshBAN" pitchFamily="2" charset="0"/>
                <a:cs typeface="NikoshBAN" pitchFamily="2" charset="0"/>
              </a:rPr>
              <a:t> </a:t>
            </a:r>
            <a:endParaRPr lang="bn-BD" sz="2000" dirty="0">
              <a:solidFill>
                <a:srgbClr val="00B050"/>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262" y="2007581"/>
            <a:ext cx="8182303" cy="4472047"/>
          </a:xfrm>
          <a:prstGeom prst="rect">
            <a:avLst/>
          </a:prstGeom>
        </p:spPr>
      </p:pic>
    </p:spTree>
    <p:extLst>
      <p:ext uri="{BB962C8B-B14F-4D97-AF65-F5344CB8AC3E}">
        <p14:creationId xmlns:p14="http://schemas.microsoft.com/office/powerpoint/2010/main" val="153531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3"/>
                                        </p:tgtEl>
                                        <p:attrNameLst>
                                          <p:attrName>ppt_x</p:attrName>
                                          <p:attrName>ppt_y</p:attrName>
                                        </p:attrNameLst>
                                      </p:cBhvr>
                                    </p:animMotion>
                                    <p:animRot by="1500000">
                                      <p:cBhvr>
                                        <p:cTn id="7" dur="250" fill="hold">
                                          <p:stCondLst>
                                            <p:cond delay="0"/>
                                          </p:stCondLst>
                                        </p:cTn>
                                        <p:tgtEl>
                                          <p:spTgt spid="3"/>
                                        </p:tgtEl>
                                        <p:attrNameLst>
                                          <p:attrName>r</p:attrName>
                                        </p:attrNameLst>
                                      </p:cBhvr>
                                    </p:animRot>
                                    <p:animRot by="-1500000">
                                      <p:cBhvr>
                                        <p:cTn id="8" dur="250" fill="hold">
                                          <p:stCondLst>
                                            <p:cond delay="250"/>
                                          </p:stCondLst>
                                        </p:cTn>
                                        <p:tgtEl>
                                          <p:spTgt spid="3"/>
                                        </p:tgtEl>
                                        <p:attrNameLst>
                                          <p:attrName>r</p:attrName>
                                        </p:attrNameLst>
                                      </p:cBhvr>
                                    </p:animRot>
                                    <p:animRot by="-1500000">
                                      <p:cBhvr>
                                        <p:cTn id="9" dur="250" fill="hold">
                                          <p:stCondLst>
                                            <p:cond delay="500"/>
                                          </p:stCondLst>
                                        </p:cTn>
                                        <p:tgtEl>
                                          <p:spTgt spid="3"/>
                                        </p:tgtEl>
                                        <p:attrNameLst>
                                          <p:attrName>r</p:attrName>
                                        </p:attrNameLst>
                                      </p:cBhvr>
                                    </p:animRot>
                                    <p:animRot by="1500000">
                                      <p:cBhvr>
                                        <p:cTn id="10" dur="250" fill="hold">
                                          <p:stCondLst>
                                            <p:cond delay="75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238887605"/>
              </p:ext>
            </p:extLst>
          </p:nvPr>
        </p:nvGraphicFramePr>
        <p:xfrm>
          <a:off x="420414" y="2490970"/>
          <a:ext cx="8282152" cy="345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1120193" y="658789"/>
            <a:ext cx="7010252" cy="707886"/>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lvl="0"/>
            <a:r>
              <a:rPr lang="bn-BD" sz="4000" dirty="0">
                <a:latin typeface="NikoshBAN" pitchFamily="2" charset="0"/>
                <a:cs typeface="NikoshBAN" pitchFamily="2" charset="0"/>
              </a:rPr>
              <a:t>প্রকৃতি অনুসারে </a:t>
            </a:r>
            <a:r>
              <a:rPr lang="bn-BD" sz="4000" dirty="0" smtClean="0">
                <a:latin typeface="NikoshBAN" pitchFamily="2" charset="0"/>
                <a:cs typeface="NikoshBAN" pitchFamily="2" charset="0"/>
              </a:rPr>
              <a:t>খাদ্য কত প্রকার ও কী কী?</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64367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488732" y="4647246"/>
            <a:ext cx="8213834" cy="646331"/>
          </a:xfrm>
          <a:prstGeom prst="rect">
            <a:avLst/>
          </a:prstGeom>
          <a:solidFill>
            <a:schemeClr val="accent2">
              <a:lumMod val="60000"/>
              <a:lumOff val="4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600" dirty="0" smtClean="0">
                <a:solidFill>
                  <a:schemeClr val="tx1"/>
                </a:solidFill>
                <a:latin typeface="NikoshBAN" pitchFamily="2" charset="0"/>
                <a:cs typeface="NikoshBAN" pitchFamily="2" charset="0"/>
              </a:rPr>
              <a:t> চিত্রের কোনগুলো মিশ্র খাদ্য এবং কোনগুলো বিশুদ্ধ খাদ্য?</a:t>
            </a:r>
          </a:p>
        </p:txBody>
      </p:sp>
      <p:grpSp>
        <p:nvGrpSpPr>
          <p:cNvPr id="108" name="Group 107"/>
          <p:cNvGrpSpPr/>
          <p:nvPr/>
        </p:nvGrpSpPr>
        <p:grpSpPr>
          <a:xfrm>
            <a:off x="299545" y="3247699"/>
            <a:ext cx="8576441" cy="3484179"/>
            <a:chOff x="299545" y="3168869"/>
            <a:chExt cx="8576441" cy="3484179"/>
          </a:xfrm>
        </p:grpSpPr>
        <p:grpSp>
          <p:nvGrpSpPr>
            <p:cNvPr id="109" name="Group 108"/>
            <p:cNvGrpSpPr/>
            <p:nvPr/>
          </p:nvGrpSpPr>
          <p:grpSpPr>
            <a:xfrm>
              <a:off x="299545" y="3168869"/>
              <a:ext cx="8576441" cy="3484179"/>
              <a:chOff x="299545" y="3168869"/>
              <a:chExt cx="8576441" cy="3484179"/>
            </a:xfrm>
          </p:grpSpPr>
          <p:sp>
            <p:nvSpPr>
              <p:cNvPr id="112" name="Rectangle 111"/>
              <p:cNvSpPr/>
              <p:nvPr/>
            </p:nvSpPr>
            <p:spPr>
              <a:xfrm>
                <a:off x="299545" y="3184633"/>
                <a:ext cx="8576441" cy="3452649"/>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cxnSp>
            <p:nvCxnSpPr>
              <p:cNvPr id="113" name="Straight Connector 112"/>
              <p:cNvCxnSpPr/>
              <p:nvPr/>
            </p:nvCxnSpPr>
            <p:spPr>
              <a:xfrm>
                <a:off x="6038193" y="3168869"/>
                <a:ext cx="1" cy="3484179"/>
              </a:xfrm>
              <a:prstGeom prst="line">
                <a:avLst/>
              </a:prstGeom>
              <a:ln w="127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110" name="Rectangle 109"/>
            <p:cNvSpPr/>
            <p:nvPr/>
          </p:nvSpPr>
          <p:spPr>
            <a:xfrm>
              <a:off x="2637833" y="3212804"/>
              <a:ext cx="1308371" cy="523220"/>
            </a:xfrm>
            <a:prstGeom prst="rect">
              <a:avLst/>
            </a:prstGeom>
          </p:spPr>
          <p:txBody>
            <a:bodyPr wrap="none">
              <a:spAutoFit/>
            </a:bodyPr>
            <a:lstStyle/>
            <a:p>
              <a:r>
                <a:rPr lang="bn-BD" sz="2800" dirty="0">
                  <a:latin typeface="NikoshBAN" pitchFamily="2" charset="0"/>
                  <a:cs typeface="NikoshBAN" pitchFamily="2" charset="0"/>
                </a:rPr>
                <a:t>মিশ্র খাদ্য </a:t>
              </a:r>
              <a:endParaRPr lang="en-US" sz="2800" dirty="0">
                <a:latin typeface="NikoshBAN" pitchFamily="2" charset="0"/>
                <a:cs typeface="NikoshBAN" pitchFamily="2" charset="0"/>
              </a:endParaRPr>
            </a:p>
          </p:txBody>
        </p:sp>
        <p:sp>
          <p:nvSpPr>
            <p:cNvPr id="111" name="Rectangle 110"/>
            <p:cNvSpPr/>
            <p:nvPr/>
          </p:nvSpPr>
          <p:spPr>
            <a:xfrm>
              <a:off x="6700350" y="3197037"/>
              <a:ext cx="1612908" cy="523220"/>
            </a:xfrm>
            <a:prstGeom prst="rect">
              <a:avLst/>
            </a:prstGeom>
          </p:spPr>
          <p:txBody>
            <a:bodyPr wrap="square">
              <a:spAutoFit/>
            </a:bodyPr>
            <a:lstStyle/>
            <a:p>
              <a:r>
                <a:rPr lang="bn-BD" sz="2800" dirty="0" smtClean="0">
                  <a:latin typeface="NikoshBAN" pitchFamily="2" charset="0"/>
                  <a:cs typeface="NikoshBAN" pitchFamily="2" charset="0"/>
                </a:rPr>
                <a:t>বিশুদ্ধ </a:t>
              </a:r>
              <a:r>
                <a:rPr lang="bn-BD" sz="2800" dirty="0">
                  <a:latin typeface="NikoshBAN" pitchFamily="2" charset="0"/>
                  <a:cs typeface="NikoshBAN" pitchFamily="2" charset="0"/>
                </a:rPr>
                <a:t>খাদ্য </a:t>
              </a:r>
              <a:endParaRPr lang="en-US" sz="2800" dirty="0">
                <a:latin typeface="NikoshBAN" pitchFamily="2" charset="0"/>
                <a:cs typeface="NikoshBAN" pitchFamily="2" charset="0"/>
              </a:endParaRPr>
            </a:p>
          </p:txBody>
        </p:sp>
      </p:grpSp>
      <p:grpSp>
        <p:nvGrpSpPr>
          <p:cNvPr id="114" name="Group 113"/>
          <p:cNvGrpSpPr/>
          <p:nvPr/>
        </p:nvGrpSpPr>
        <p:grpSpPr>
          <a:xfrm>
            <a:off x="6381130" y="246208"/>
            <a:ext cx="1968120" cy="1498565"/>
            <a:chOff x="5034116" y="689486"/>
            <a:chExt cx="2944762" cy="2654037"/>
          </a:xfrm>
        </p:grpSpPr>
        <p:pic>
          <p:nvPicPr>
            <p:cNvPr id="115" name="Picture 4" descr="C:\Users\DOEL\Desktop\New Eight\100_03121-1024x7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4116" y="689486"/>
              <a:ext cx="2944762" cy="24431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6" name="Rectangle 115"/>
            <p:cNvSpPr/>
            <p:nvPr/>
          </p:nvSpPr>
          <p:spPr>
            <a:xfrm>
              <a:off x="5126044" y="2307856"/>
              <a:ext cx="1269690" cy="1035667"/>
            </a:xfrm>
            <a:prstGeom prst="rect">
              <a:avLst/>
            </a:prstGeom>
          </p:spPr>
          <p:txBody>
            <a:bodyPr wrap="square">
              <a:spAutoFit/>
            </a:bodyPr>
            <a:lstStyle/>
            <a:p>
              <a:r>
                <a:rPr lang="bn-BD" sz="3200" dirty="0" smtClean="0">
                  <a:solidFill>
                    <a:schemeClr val="bg1"/>
                  </a:solidFill>
                  <a:latin typeface="NikoshBAN" pitchFamily="2" charset="0"/>
                  <a:cs typeface="NikoshBAN" pitchFamily="2" charset="0"/>
                </a:rPr>
                <a:t>ডিম</a:t>
              </a:r>
              <a:endParaRPr lang="en-US" sz="3200" dirty="0">
                <a:solidFill>
                  <a:schemeClr val="bg1"/>
                </a:solidFill>
                <a:latin typeface="NikoshBAN" pitchFamily="2" charset="0"/>
                <a:cs typeface="NikoshBAN" pitchFamily="2" charset="0"/>
              </a:endParaRPr>
            </a:p>
          </p:txBody>
        </p:sp>
      </p:grpSp>
      <p:grpSp>
        <p:nvGrpSpPr>
          <p:cNvPr id="117" name="Group 116"/>
          <p:cNvGrpSpPr/>
          <p:nvPr/>
        </p:nvGrpSpPr>
        <p:grpSpPr>
          <a:xfrm>
            <a:off x="3749473" y="308546"/>
            <a:ext cx="1857374" cy="1460915"/>
            <a:chOff x="813926" y="707921"/>
            <a:chExt cx="3064900" cy="2757248"/>
          </a:xfrm>
        </p:grpSpPr>
        <p:pic>
          <p:nvPicPr>
            <p:cNvPr id="118" name="Picture 117" descr="C:\Users\DOEL\Desktop\New Eight\gug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26" y="707921"/>
              <a:ext cx="3064900" cy="24736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9" name="Rectangle 118"/>
            <p:cNvSpPr/>
            <p:nvPr/>
          </p:nvSpPr>
          <p:spPr>
            <a:xfrm>
              <a:off x="2691498" y="2361498"/>
              <a:ext cx="1181482" cy="1103671"/>
            </a:xfrm>
            <a:prstGeom prst="rect">
              <a:avLst/>
            </a:prstGeom>
          </p:spPr>
          <p:txBody>
            <a:bodyPr wrap="square">
              <a:spAutoFit/>
            </a:bodyPr>
            <a:lstStyle/>
            <a:p>
              <a:r>
                <a:rPr lang="bn-BD" sz="3200" dirty="0" smtClean="0">
                  <a:solidFill>
                    <a:schemeClr val="tx1">
                      <a:lumMod val="65000"/>
                      <a:lumOff val="35000"/>
                    </a:schemeClr>
                  </a:solidFill>
                  <a:latin typeface="NikoshBAN" pitchFamily="2" charset="0"/>
                  <a:cs typeface="NikoshBAN" pitchFamily="2" charset="0"/>
                </a:rPr>
                <a:t>দুধ</a:t>
              </a:r>
              <a:endParaRPr lang="en-US" sz="3200" dirty="0">
                <a:solidFill>
                  <a:schemeClr val="tx1">
                    <a:lumMod val="65000"/>
                    <a:lumOff val="35000"/>
                  </a:schemeClr>
                </a:solidFill>
                <a:latin typeface="NikoshBAN" pitchFamily="2" charset="0"/>
                <a:cs typeface="NikoshBAN" pitchFamily="2" charset="0"/>
              </a:endParaRPr>
            </a:p>
          </p:txBody>
        </p:sp>
      </p:grpSp>
      <p:grpSp>
        <p:nvGrpSpPr>
          <p:cNvPr id="120" name="Group 119"/>
          <p:cNvGrpSpPr/>
          <p:nvPr/>
        </p:nvGrpSpPr>
        <p:grpSpPr>
          <a:xfrm>
            <a:off x="691630" y="1793949"/>
            <a:ext cx="1912019" cy="1407872"/>
            <a:chOff x="704234" y="3780196"/>
            <a:chExt cx="3273407" cy="2740157"/>
          </a:xfrm>
        </p:grpSpPr>
        <p:pic>
          <p:nvPicPr>
            <p:cNvPr id="121" name="Picture 3" descr="C:\Users\DOEL\Desktop\New Eight\vuna-kichuri-070512-b-protid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34" y="3780196"/>
              <a:ext cx="3218837" cy="2414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2" name="Rectangle 121"/>
            <p:cNvSpPr/>
            <p:nvPr/>
          </p:nvSpPr>
          <p:spPr>
            <a:xfrm>
              <a:off x="2300206" y="5382199"/>
              <a:ext cx="1677435" cy="1138154"/>
            </a:xfrm>
            <a:prstGeom prst="rect">
              <a:avLst/>
            </a:prstGeom>
          </p:spPr>
          <p:txBody>
            <a:bodyPr wrap="square">
              <a:spAutoFit/>
            </a:bodyPr>
            <a:lstStyle/>
            <a:p>
              <a:r>
                <a:rPr lang="bn-BD" sz="3200" dirty="0" smtClean="0">
                  <a:solidFill>
                    <a:srgbClr val="FFFF99"/>
                  </a:solidFill>
                  <a:latin typeface="NikoshBAN" pitchFamily="2" charset="0"/>
                  <a:cs typeface="NikoshBAN" pitchFamily="2" charset="0"/>
                </a:rPr>
                <a:t>খিচুড়ি</a:t>
              </a:r>
              <a:endParaRPr lang="en-US" sz="3200" dirty="0">
                <a:solidFill>
                  <a:srgbClr val="FFFF99"/>
                </a:solidFill>
                <a:latin typeface="NikoshBAN" pitchFamily="2" charset="0"/>
                <a:cs typeface="NikoshBAN" pitchFamily="2" charset="0"/>
              </a:endParaRPr>
            </a:p>
          </p:txBody>
        </p:sp>
      </p:grpSp>
      <p:grpSp>
        <p:nvGrpSpPr>
          <p:cNvPr id="123" name="Group 122"/>
          <p:cNvGrpSpPr/>
          <p:nvPr/>
        </p:nvGrpSpPr>
        <p:grpSpPr>
          <a:xfrm>
            <a:off x="6470904" y="1740797"/>
            <a:ext cx="1821756" cy="1480811"/>
            <a:chOff x="5058696" y="3775588"/>
            <a:chExt cx="3185652" cy="2756922"/>
          </a:xfrm>
        </p:grpSpPr>
        <p:pic>
          <p:nvPicPr>
            <p:cNvPr id="124" name="Picture 2" descr="C:\Users\DOEL\Desktop\New Eight\ojdoi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8696" y="3775588"/>
              <a:ext cx="3185652" cy="24041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25" name="Rectangle 124"/>
            <p:cNvSpPr/>
            <p:nvPr/>
          </p:nvSpPr>
          <p:spPr>
            <a:xfrm>
              <a:off x="6406551" y="5558397"/>
              <a:ext cx="1638377" cy="974113"/>
            </a:xfrm>
            <a:prstGeom prst="rect">
              <a:avLst/>
            </a:prstGeom>
          </p:spPr>
          <p:txBody>
            <a:bodyPr wrap="square">
              <a:spAutoFit/>
            </a:bodyPr>
            <a:lstStyle/>
            <a:p>
              <a:r>
                <a:rPr lang="bn-BD" sz="2800" dirty="0" smtClean="0">
                  <a:latin typeface="NikoshBAN" pitchFamily="2" charset="0"/>
                  <a:cs typeface="NikoshBAN" pitchFamily="2" charset="0"/>
                </a:rPr>
                <a:t>পেয়ারা</a:t>
              </a:r>
              <a:endParaRPr lang="en-US" sz="2800" dirty="0">
                <a:latin typeface="NikoshBAN" pitchFamily="2" charset="0"/>
                <a:cs typeface="NikoshBAN" pitchFamily="2" charset="0"/>
              </a:endParaRPr>
            </a:p>
          </p:txBody>
        </p:sp>
      </p:grpSp>
      <p:grpSp>
        <p:nvGrpSpPr>
          <p:cNvPr id="126" name="Group 125"/>
          <p:cNvGrpSpPr/>
          <p:nvPr/>
        </p:nvGrpSpPr>
        <p:grpSpPr>
          <a:xfrm>
            <a:off x="788277" y="299518"/>
            <a:ext cx="1860339" cy="1311914"/>
            <a:chOff x="858326" y="689334"/>
            <a:chExt cx="4292658" cy="2841183"/>
          </a:xfrm>
        </p:grpSpPr>
        <p:pic>
          <p:nvPicPr>
            <p:cNvPr id="127" name="Picture 2" descr="C:\Users\DOEL\Desktop\New Eight\uhuih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8326" y="689334"/>
              <a:ext cx="3958150" cy="263396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28" name="Rectangle 127"/>
            <p:cNvSpPr/>
            <p:nvPr/>
          </p:nvSpPr>
          <p:spPr>
            <a:xfrm>
              <a:off x="3612478" y="2397391"/>
              <a:ext cx="1538506" cy="1133126"/>
            </a:xfrm>
            <a:prstGeom prst="rect">
              <a:avLst/>
            </a:prstGeom>
          </p:spPr>
          <p:txBody>
            <a:bodyPr wrap="square">
              <a:spAutoFit/>
            </a:bodyPr>
            <a:lstStyle/>
            <a:p>
              <a:r>
                <a:rPr lang="bn-BD" sz="2800" dirty="0" smtClean="0">
                  <a:solidFill>
                    <a:schemeClr val="tx1">
                      <a:lumMod val="65000"/>
                      <a:lumOff val="35000"/>
                    </a:schemeClr>
                  </a:solidFill>
                  <a:latin typeface="NikoshBAN" pitchFamily="2" charset="0"/>
                  <a:cs typeface="NikoshBAN" pitchFamily="2" charset="0"/>
                </a:rPr>
                <a:t>চিনি</a:t>
              </a:r>
              <a:endParaRPr lang="en-US" sz="2800" dirty="0">
                <a:solidFill>
                  <a:schemeClr val="tx1">
                    <a:lumMod val="65000"/>
                    <a:lumOff val="35000"/>
                  </a:schemeClr>
                </a:solidFill>
                <a:latin typeface="NikoshBAN" pitchFamily="2" charset="0"/>
                <a:cs typeface="NikoshBAN" pitchFamily="2" charset="0"/>
              </a:endParaRPr>
            </a:p>
          </p:txBody>
        </p:sp>
      </p:grpSp>
      <p:grpSp>
        <p:nvGrpSpPr>
          <p:cNvPr id="129" name="Group 128"/>
          <p:cNvGrpSpPr/>
          <p:nvPr/>
        </p:nvGrpSpPr>
        <p:grpSpPr>
          <a:xfrm>
            <a:off x="3814920" y="1841100"/>
            <a:ext cx="1781846" cy="1265723"/>
            <a:chOff x="4572000" y="3710940"/>
            <a:chExt cx="4151818" cy="2741147"/>
          </a:xfrm>
        </p:grpSpPr>
        <p:pic>
          <p:nvPicPr>
            <p:cNvPr id="13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710940"/>
              <a:ext cx="3954780" cy="26289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
          <p:nvSpPr>
            <p:cNvPr id="131" name="Rectangle 130"/>
            <p:cNvSpPr/>
            <p:nvPr/>
          </p:nvSpPr>
          <p:spPr>
            <a:xfrm>
              <a:off x="6599087" y="5452270"/>
              <a:ext cx="2124731" cy="999817"/>
            </a:xfrm>
            <a:prstGeom prst="rect">
              <a:avLst/>
            </a:prstGeom>
          </p:spPr>
          <p:txBody>
            <a:bodyPr wrap="square">
              <a:spAutoFit/>
            </a:bodyPr>
            <a:lstStyle/>
            <a:p>
              <a:r>
                <a:rPr lang="bn-BD" sz="2400" dirty="0" smtClean="0">
                  <a:latin typeface="NikoshBAN" pitchFamily="2" charset="0"/>
                  <a:cs typeface="NikoshBAN" pitchFamily="2" charset="0"/>
                </a:rPr>
                <a:t>গ্লুকোজ</a:t>
              </a:r>
              <a:endParaRPr lang="en-US" sz="2400" dirty="0">
                <a:latin typeface="NikoshBAN" pitchFamily="2" charset="0"/>
                <a:cs typeface="NikoshBAN" pitchFamily="2" charset="0"/>
              </a:endParaRPr>
            </a:p>
          </p:txBody>
        </p:sp>
      </p:grpSp>
    </p:spTree>
    <p:extLst>
      <p:ext uri="{BB962C8B-B14F-4D97-AF65-F5344CB8AC3E}">
        <p14:creationId xmlns:p14="http://schemas.microsoft.com/office/powerpoint/2010/main" val="33116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xit" presetSubtype="0" fill="hold" grpId="1" nodeType="clickEffect">
                                  <p:stCondLst>
                                    <p:cond delay="0"/>
                                  </p:stCondLst>
                                  <p:childTnLst>
                                    <p:anim calcmode="lin" valueType="num">
                                      <p:cBhvr>
                                        <p:cTn id="12" dur="1000"/>
                                        <p:tgtEl>
                                          <p:spTgt spid="47"/>
                                        </p:tgtEl>
                                        <p:attrNameLst>
                                          <p:attrName>ppt_w</p:attrName>
                                        </p:attrNameLst>
                                      </p:cBhvr>
                                      <p:tavLst>
                                        <p:tav tm="0">
                                          <p:val>
                                            <p:strVal val="ppt_w"/>
                                          </p:val>
                                        </p:tav>
                                        <p:tav tm="100000">
                                          <p:val>
                                            <p:strVal val="ppt_w*0.70"/>
                                          </p:val>
                                        </p:tav>
                                      </p:tavLst>
                                    </p:anim>
                                    <p:anim calcmode="lin" valueType="num">
                                      <p:cBhvr>
                                        <p:cTn id="13" dur="1000"/>
                                        <p:tgtEl>
                                          <p:spTgt spid="47"/>
                                        </p:tgtEl>
                                        <p:attrNameLst>
                                          <p:attrName>ppt_h</p:attrName>
                                        </p:attrNameLst>
                                      </p:cBhvr>
                                      <p:tavLst>
                                        <p:tav tm="0">
                                          <p:val>
                                            <p:strVal val="ppt_h"/>
                                          </p:val>
                                        </p:tav>
                                        <p:tav tm="100000">
                                          <p:val>
                                            <p:strVal val="ppt_h"/>
                                          </p:val>
                                        </p:tav>
                                      </p:tavLst>
                                    </p:anim>
                                    <p:animEffect transition="out" filter="fade">
                                      <p:cBhvr>
                                        <p:cTn id="14" dur="1000"/>
                                        <p:tgtEl>
                                          <p:spTgt spid="47"/>
                                        </p:tgtEl>
                                      </p:cBhvr>
                                    </p:animEffect>
                                    <p:set>
                                      <p:cBhvr>
                                        <p:cTn id="15" dur="1" fill="hold">
                                          <p:stCondLst>
                                            <p:cond delay="999"/>
                                          </p:stCondLst>
                                        </p:cTn>
                                        <p:tgtEl>
                                          <p:spTgt spid="4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8"/>
                                        </p:tgtEl>
                                        <p:attrNameLst>
                                          <p:attrName>style.visibility</p:attrName>
                                        </p:attrNameLst>
                                      </p:cBhvr>
                                      <p:to>
                                        <p:strVal val="visible"/>
                                      </p:to>
                                    </p:set>
                                    <p:animEffect transition="in" filter="barn(inVertical)">
                                      <p:cBhvr>
                                        <p:cTn id="20" dur="500"/>
                                        <p:tgtEl>
                                          <p:spTgt spid="108"/>
                                        </p:tgtEl>
                                      </p:cBhvr>
                                    </p:animEffect>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1.66667E-6 -3.7037E-7 L -0.0191 0.28519 " pathEditMode="relative" rAng="0" ptsTypes="AA">
                                      <p:cBhvr>
                                        <p:cTn id="24" dur="2000" fill="hold"/>
                                        <p:tgtEl>
                                          <p:spTgt spid="120"/>
                                        </p:tgtEl>
                                        <p:attrNameLst>
                                          <p:attrName>ppt_x</p:attrName>
                                          <p:attrName>ppt_y</p:attrName>
                                        </p:attrNameLst>
                                      </p:cBhvr>
                                      <p:rCtr x="-955" y="14259"/>
                                    </p:animMotion>
                                  </p:childTnLst>
                                </p:cTn>
                              </p:par>
                            </p:childTnLst>
                          </p:cTn>
                        </p:par>
                      </p:childTnLst>
                    </p:cTn>
                  </p:par>
                  <p:par>
                    <p:cTn id="25" fill="hold">
                      <p:stCondLst>
                        <p:cond delay="indefinite"/>
                      </p:stCondLst>
                      <p:childTnLst>
                        <p:par>
                          <p:cTn id="26" fill="hold">
                            <p:stCondLst>
                              <p:cond delay="0"/>
                            </p:stCondLst>
                            <p:childTnLst>
                              <p:par>
                                <p:cTn id="27" presetID="35" presetClass="path" presetSubtype="0" accel="50000" decel="50000" fill="hold" nodeType="clickEffect">
                                  <p:stCondLst>
                                    <p:cond delay="0"/>
                                  </p:stCondLst>
                                  <p:childTnLst>
                                    <p:animMotion origin="layout" path="M 2.77778E-6 -1.85185E-6 L 0.63281 0.5169 " pathEditMode="relative" rAng="0" ptsTypes="AA">
                                      <p:cBhvr>
                                        <p:cTn id="28" dur="2000" fill="hold"/>
                                        <p:tgtEl>
                                          <p:spTgt spid="126"/>
                                        </p:tgtEl>
                                        <p:attrNameLst>
                                          <p:attrName>ppt_x</p:attrName>
                                          <p:attrName>ppt_y</p:attrName>
                                        </p:attrNameLst>
                                      </p:cBhvr>
                                      <p:rCtr x="31632" y="25833"/>
                                    </p:animMotion>
                                  </p:childTnLst>
                                </p:cTn>
                              </p:par>
                            </p:childTnLst>
                          </p:cTn>
                        </p:par>
                      </p:childTnLst>
                    </p:cTn>
                  </p:par>
                  <p:par>
                    <p:cTn id="29" fill="hold">
                      <p:stCondLst>
                        <p:cond delay="indefinite"/>
                      </p:stCondLst>
                      <p:childTnLst>
                        <p:par>
                          <p:cTn id="30" fill="hold">
                            <p:stCondLst>
                              <p:cond delay="0"/>
                            </p:stCondLst>
                            <p:childTnLst>
                              <p:par>
                                <p:cTn id="31" presetID="35" presetClass="path" presetSubtype="0" accel="50000" decel="50000" fill="hold" nodeType="clickEffect">
                                  <p:stCondLst>
                                    <p:cond delay="0"/>
                                  </p:stCondLst>
                                  <p:childTnLst>
                                    <p:animMotion origin="layout" path="M -1.94444E-6 1.11111E-6 L -0.05156 0.49398 " pathEditMode="relative" rAng="0" ptsTypes="AA">
                                      <p:cBhvr>
                                        <p:cTn id="32" dur="2000" fill="hold"/>
                                        <p:tgtEl>
                                          <p:spTgt spid="117"/>
                                        </p:tgtEl>
                                        <p:attrNameLst>
                                          <p:attrName>ppt_x</p:attrName>
                                          <p:attrName>ppt_y</p:attrName>
                                        </p:attrNameLst>
                                      </p:cBhvr>
                                      <p:rCtr x="-2587" y="24699"/>
                                    </p:animMotion>
                                  </p:childTnLst>
                                </p:cTn>
                              </p:par>
                            </p:childTnLst>
                          </p:cTn>
                        </p:par>
                      </p:childTnLst>
                    </p:cTn>
                  </p:par>
                  <p:par>
                    <p:cTn id="33" fill="hold">
                      <p:stCondLst>
                        <p:cond delay="indefinite"/>
                      </p:stCondLst>
                      <p:childTnLst>
                        <p:par>
                          <p:cTn id="34" fill="hold">
                            <p:stCondLst>
                              <p:cond delay="0"/>
                            </p:stCondLst>
                            <p:childTnLst>
                              <p:par>
                                <p:cTn id="35" presetID="35" presetClass="path" presetSubtype="0" accel="50000" decel="50000" fill="hold" nodeType="clickEffect">
                                  <p:stCondLst>
                                    <p:cond delay="0"/>
                                  </p:stCondLst>
                                  <p:childTnLst>
                                    <p:animMotion origin="layout" path="M -1.94444E-6 1.11111E-6 L -0.64305 0.72639 " pathEditMode="relative" rAng="0" ptsTypes="AA">
                                      <p:cBhvr>
                                        <p:cTn id="36" dur="2000" fill="hold"/>
                                        <p:tgtEl>
                                          <p:spTgt spid="114"/>
                                        </p:tgtEl>
                                        <p:attrNameLst>
                                          <p:attrName>ppt_x</p:attrName>
                                          <p:attrName>ppt_y</p:attrName>
                                        </p:attrNameLst>
                                      </p:cBhvr>
                                      <p:rCtr x="-32153" y="36319"/>
                                    </p:animMotion>
                                  </p:child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nodeType="clickEffect">
                                  <p:stCondLst>
                                    <p:cond delay="0"/>
                                  </p:stCondLst>
                                  <p:childTnLst>
                                    <p:animMotion origin="layout" path="M -3.33333E-6 1.85185E-6 L 0.30157 0.52662 " pathEditMode="relative" rAng="0" ptsTypes="AA">
                                      <p:cBhvr>
                                        <p:cTn id="40" dur="2000" fill="hold"/>
                                        <p:tgtEl>
                                          <p:spTgt spid="129"/>
                                        </p:tgtEl>
                                        <p:attrNameLst>
                                          <p:attrName>ppt_x</p:attrName>
                                          <p:attrName>ppt_y</p:attrName>
                                        </p:attrNameLst>
                                      </p:cBhvr>
                                      <p:rCtr x="15069" y="26319"/>
                                    </p:animMotion>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1.66667E-6 4.44444E-6 L -0.34653 0.49884 " pathEditMode="relative" rAng="0" ptsTypes="AA">
                                      <p:cBhvr>
                                        <p:cTn id="44" dur="2000" fill="hold"/>
                                        <p:tgtEl>
                                          <p:spTgt spid="123"/>
                                        </p:tgtEl>
                                        <p:attrNameLst>
                                          <p:attrName>ppt_x</p:attrName>
                                          <p:attrName>ppt_y</p:attrName>
                                        </p:attrNameLst>
                                      </p:cBhvr>
                                      <p:rCtr x="-17326" y="24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83324" y="141891"/>
            <a:ext cx="8042761" cy="5599531"/>
            <a:chOff x="599090" y="268003"/>
            <a:chExt cx="8275659" cy="5726388"/>
          </a:xfrm>
        </p:grpSpPr>
        <p:pic>
          <p:nvPicPr>
            <p:cNvPr id="5" name="Picture 2" descr="C:\Users\DOEL\Desktop\Khonij lobon\jackfruit-9672612823dce73bcdae08b37a708d8692d248d5-s1100-c15.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93029" y="4443778"/>
              <a:ext cx="2401561" cy="1550613"/>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descr="C:\Users\DOEL\Desktop\Khonij lobo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256" y="2541300"/>
              <a:ext cx="2097244" cy="1492167"/>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338" name="Picture 2" descr="C:\Users\DOEL\Desktop\Khonij lobon\ereq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0986" y="2441152"/>
              <a:ext cx="1847924" cy="1560786"/>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14339" name="Picture 3" descr="C:\Users\DOEL\Desktop\Khonij lobon\file (1).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0178" y="4524391"/>
              <a:ext cx="3033521" cy="1377167"/>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12" name="Picture 2" descr="C:\Users\DOEL\Desktop\New Eight\ewrw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2302" y="2407576"/>
              <a:ext cx="2049225" cy="1562833"/>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13" name="Picture 4" descr="C:\Users\DOEL\Desktop\New Eight\asfdsafafsa.jpg"/>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599090" y="4476023"/>
              <a:ext cx="2033751" cy="1479889"/>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14" name="Picture 5" descr="C:\Users\DOEL\Desktop\New Eight\fewrtew.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92649" y="498480"/>
              <a:ext cx="2426110" cy="1514498"/>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14342" name="Picture 6" descr="C:\Users\DOEL\Desktop\New folder (2)\download (15).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4686" y="467961"/>
              <a:ext cx="2354647" cy="1522851"/>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14343" name="Picture 7" descr="C:\Users\DOEL\Desktop\Khonij lobon\ice_water-576x432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10249" y="2393855"/>
              <a:ext cx="1655378" cy="1545023"/>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20" name="Picture 19" descr="C:\Users\DOEL\Desktop\New Eight\78y78y89i.jpg"/>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608222" y="400543"/>
              <a:ext cx="2215833" cy="16597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6" name="Picture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83209" y="268003"/>
              <a:ext cx="1291540" cy="1808042"/>
            </a:xfrm>
            <a:prstGeom prst="rect">
              <a:avLst/>
            </a:prstGeom>
            <a:ln w="38100" cap="sq">
              <a:noFill/>
              <a:prstDash val="solid"/>
              <a:miter lim="800000"/>
            </a:ln>
            <a:effectLst/>
            <a:extLst>
              <a:ext uri="{909E8E84-426E-40DD-AFC4-6F175D3DCCD1}">
                <a14:hiddenFill xmlns:a14="http://schemas.microsoft.com/office/drawing/2010/main">
                  <a:solidFill>
                    <a:schemeClr val="accent1"/>
                  </a:solidFill>
                </a14:hiddenFill>
              </a:ext>
            </a:extLst>
          </p:spPr>
        </p:pic>
      </p:grpSp>
      <p:sp>
        <p:nvSpPr>
          <p:cNvPr id="22" name="Rectangle 21"/>
          <p:cNvSpPr/>
          <p:nvPr/>
        </p:nvSpPr>
        <p:spPr>
          <a:xfrm>
            <a:off x="596545" y="6066381"/>
            <a:ext cx="8028160" cy="646331"/>
          </a:xfrm>
          <a:prstGeom prst="rect">
            <a:avLst/>
          </a:prstGeom>
          <a:solidFill>
            <a:srgbClr val="00B050"/>
          </a:solidFill>
        </p:spPr>
        <p:txBody>
          <a:bodyPr wrap="none">
            <a:spAutoFit/>
          </a:bodyPr>
          <a:lstStyle/>
          <a:p>
            <a:r>
              <a:rPr lang="bn-BD" sz="3600" dirty="0" smtClean="0">
                <a:solidFill>
                  <a:schemeClr val="bg1"/>
                </a:solidFill>
                <a:latin typeface="NikoshBAN" pitchFamily="2" charset="0"/>
                <a:cs typeface="NikoshBAN" pitchFamily="2" charset="0"/>
                <a:sym typeface="Wingdings"/>
              </a:rPr>
              <a:t> ছবিতে খাদ্যগুলোর মধ্যে কোনো পার্থক্য আছে কী?</a:t>
            </a:r>
            <a:endParaRPr lang="en-US" sz="3600" dirty="0">
              <a:solidFill>
                <a:schemeClr val="bg1"/>
              </a:solidFill>
            </a:endParaRPr>
          </a:p>
        </p:txBody>
      </p:sp>
      <p:sp>
        <p:nvSpPr>
          <p:cNvPr id="23" name="Rectangle 22"/>
          <p:cNvSpPr/>
          <p:nvPr/>
        </p:nvSpPr>
        <p:spPr>
          <a:xfrm>
            <a:off x="1700139" y="6034849"/>
            <a:ext cx="7100021" cy="646331"/>
          </a:xfrm>
          <a:prstGeom prst="rect">
            <a:avLst/>
          </a:prstGeom>
          <a:solidFill>
            <a:srgbClr val="00B050"/>
          </a:solidFill>
        </p:spPr>
        <p:txBody>
          <a:bodyPr wrap="none">
            <a:spAutoFit/>
          </a:bodyPr>
          <a:lstStyle/>
          <a:p>
            <a:r>
              <a:rPr lang="bn-BD" sz="3600" dirty="0" smtClean="0">
                <a:solidFill>
                  <a:schemeClr val="bg1"/>
                </a:solidFill>
                <a:latin typeface="NikoshBAN" pitchFamily="2" charset="0"/>
                <a:cs typeface="NikoshBAN" pitchFamily="2" charset="0"/>
                <a:sym typeface="Wingdings"/>
              </a:rPr>
              <a:t> সকল খাদ্যে কী রাসায়নিক উপাদান সমান ?</a:t>
            </a:r>
            <a:endParaRPr lang="en-US" sz="3600" dirty="0">
              <a:solidFill>
                <a:schemeClr val="bg1"/>
              </a:solidFill>
            </a:endParaRPr>
          </a:p>
        </p:txBody>
      </p:sp>
      <p:sp>
        <p:nvSpPr>
          <p:cNvPr id="25" name="Rectangle 24"/>
          <p:cNvSpPr/>
          <p:nvPr/>
        </p:nvSpPr>
        <p:spPr>
          <a:xfrm>
            <a:off x="2141570" y="6019085"/>
            <a:ext cx="5626861" cy="646331"/>
          </a:xfrm>
          <a:prstGeom prst="rect">
            <a:avLst/>
          </a:prstGeom>
          <a:solidFill>
            <a:srgbClr val="00B050"/>
          </a:solidFill>
        </p:spPr>
        <p:txBody>
          <a:bodyPr wrap="none">
            <a:spAutoFit/>
          </a:bodyPr>
          <a:lstStyle/>
          <a:p>
            <a:r>
              <a:rPr lang="bn-BD" sz="3600" dirty="0" smtClean="0">
                <a:solidFill>
                  <a:schemeClr val="bg1"/>
                </a:solidFill>
                <a:latin typeface="NikoshBAN" pitchFamily="2" charset="0"/>
                <a:cs typeface="NikoshBAN" pitchFamily="2" charset="0"/>
                <a:sym typeface="Wingdings"/>
              </a:rPr>
              <a:t> খাদ্য উপাদান বলতে কী বোঝায়?</a:t>
            </a:r>
            <a:endParaRPr lang="en-US" sz="3600" dirty="0">
              <a:solidFill>
                <a:schemeClr val="bg1"/>
              </a:solidFill>
            </a:endParaRPr>
          </a:p>
        </p:txBody>
      </p:sp>
      <p:grpSp>
        <p:nvGrpSpPr>
          <p:cNvPr id="3" name="Group 2"/>
          <p:cNvGrpSpPr/>
          <p:nvPr/>
        </p:nvGrpSpPr>
        <p:grpSpPr>
          <a:xfrm>
            <a:off x="1139077" y="1715080"/>
            <a:ext cx="7043945" cy="4434579"/>
            <a:chOff x="1139077" y="1715080"/>
            <a:chExt cx="7043945" cy="4434579"/>
          </a:xfrm>
        </p:grpSpPr>
        <p:sp>
          <p:nvSpPr>
            <p:cNvPr id="19" name="Rectangle 18"/>
            <p:cNvSpPr/>
            <p:nvPr/>
          </p:nvSpPr>
          <p:spPr>
            <a:xfrm>
              <a:off x="1139077" y="1841202"/>
              <a:ext cx="950901" cy="461665"/>
            </a:xfrm>
            <a:prstGeom prst="rect">
              <a:avLst/>
            </a:prstGeom>
          </p:spPr>
          <p:txBody>
            <a:bodyPr wrap="none">
              <a:spAutoFit/>
            </a:bodyPr>
            <a:lstStyle/>
            <a:p>
              <a:r>
                <a:rPr lang="bn-BD" sz="2400" dirty="0" smtClean="0">
                  <a:latin typeface="NikoshBAN" pitchFamily="2" charset="0"/>
                  <a:cs typeface="NikoshBAN" pitchFamily="2" charset="0"/>
                </a:rPr>
                <a:t>শ্বেতসার</a:t>
              </a:r>
              <a:endParaRPr lang="en-US" sz="2400" dirty="0"/>
            </a:p>
          </p:txBody>
        </p:sp>
        <p:sp>
          <p:nvSpPr>
            <p:cNvPr id="21" name="Rectangle 20"/>
            <p:cNvSpPr/>
            <p:nvPr/>
          </p:nvSpPr>
          <p:spPr>
            <a:xfrm>
              <a:off x="3409312" y="1778140"/>
              <a:ext cx="803425" cy="461665"/>
            </a:xfrm>
            <a:prstGeom prst="rect">
              <a:avLst/>
            </a:prstGeom>
          </p:spPr>
          <p:txBody>
            <a:bodyPr wrap="none">
              <a:spAutoFit/>
            </a:bodyPr>
            <a:lstStyle/>
            <a:p>
              <a:r>
                <a:rPr lang="bn-BD" sz="2400" dirty="0" smtClean="0">
                  <a:latin typeface="NikoshBAN" pitchFamily="2" charset="0"/>
                  <a:cs typeface="NikoshBAN" pitchFamily="2" charset="0"/>
                </a:rPr>
                <a:t>আমিষ</a:t>
              </a:r>
              <a:endParaRPr lang="en-US" sz="2400" dirty="0"/>
            </a:p>
          </p:txBody>
        </p:sp>
        <p:sp>
          <p:nvSpPr>
            <p:cNvPr id="24" name="Rectangle 23"/>
            <p:cNvSpPr/>
            <p:nvPr/>
          </p:nvSpPr>
          <p:spPr>
            <a:xfrm>
              <a:off x="5742608" y="1715080"/>
              <a:ext cx="950901" cy="461665"/>
            </a:xfrm>
            <a:prstGeom prst="rect">
              <a:avLst/>
            </a:prstGeom>
          </p:spPr>
          <p:txBody>
            <a:bodyPr wrap="none">
              <a:spAutoFit/>
            </a:bodyPr>
            <a:lstStyle/>
            <a:p>
              <a:r>
                <a:rPr lang="bn-BD" sz="2400" dirty="0" smtClean="0">
                  <a:latin typeface="NikoshBAN" pitchFamily="2" charset="0"/>
                  <a:cs typeface="NikoshBAN" pitchFamily="2" charset="0"/>
                </a:rPr>
                <a:t>শ্বেতসার</a:t>
              </a:r>
              <a:endParaRPr lang="en-US" sz="2400" dirty="0"/>
            </a:p>
          </p:txBody>
        </p:sp>
        <p:sp>
          <p:nvSpPr>
            <p:cNvPr id="26" name="Rectangle 25"/>
            <p:cNvSpPr/>
            <p:nvPr/>
          </p:nvSpPr>
          <p:spPr>
            <a:xfrm>
              <a:off x="7634474" y="1762378"/>
              <a:ext cx="548548" cy="461665"/>
            </a:xfrm>
            <a:prstGeom prst="rect">
              <a:avLst/>
            </a:prstGeom>
          </p:spPr>
          <p:txBody>
            <a:bodyPr wrap="none">
              <a:spAutoFit/>
            </a:bodyPr>
            <a:lstStyle/>
            <a:p>
              <a:r>
                <a:rPr lang="bn-BD" sz="2400" dirty="0" smtClean="0">
                  <a:latin typeface="NikoshBAN" pitchFamily="2" charset="0"/>
                  <a:cs typeface="NikoshBAN" pitchFamily="2" charset="0"/>
                </a:rPr>
                <a:t>স্নেহ</a:t>
              </a:r>
              <a:endParaRPr lang="en-US" sz="2400" dirty="0"/>
            </a:p>
          </p:txBody>
        </p:sp>
        <p:sp>
          <p:nvSpPr>
            <p:cNvPr id="27" name="Rectangle 26"/>
            <p:cNvSpPr/>
            <p:nvPr/>
          </p:nvSpPr>
          <p:spPr>
            <a:xfrm>
              <a:off x="1139077" y="3796127"/>
              <a:ext cx="990977" cy="461665"/>
            </a:xfrm>
            <a:prstGeom prst="rect">
              <a:avLst/>
            </a:prstGeom>
          </p:spPr>
          <p:txBody>
            <a:bodyPr wrap="none">
              <a:spAutoFit/>
            </a:bodyPr>
            <a:lstStyle/>
            <a:p>
              <a:r>
                <a:rPr lang="bn-BD" sz="2400" dirty="0" smtClean="0">
                  <a:latin typeface="NikoshBAN" pitchFamily="2" charset="0"/>
                  <a:cs typeface="NikoshBAN" pitchFamily="2" charset="0"/>
                </a:rPr>
                <a:t>ভিটামিন</a:t>
              </a:r>
              <a:endParaRPr lang="en-US" sz="2400" dirty="0"/>
            </a:p>
          </p:txBody>
        </p:sp>
        <p:sp>
          <p:nvSpPr>
            <p:cNvPr id="28" name="Rectangle 27"/>
            <p:cNvSpPr/>
            <p:nvPr/>
          </p:nvSpPr>
          <p:spPr>
            <a:xfrm>
              <a:off x="3157063" y="3780362"/>
              <a:ext cx="803425" cy="461665"/>
            </a:xfrm>
            <a:prstGeom prst="rect">
              <a:avLst/>
            </a:prstGeom>
          </p:spPr>
          <p:txBody>
            <a:bodyPr wrap="none">
              <a:spAutoFit/>
            </a:bodyPr>
            <a:lstStyle/>
            <a:p>
              <a:r>
                <a:rPr lang="bn-BD" sz="2400" dirty="0" smtClean="0">
                  <a:latin typeface="NikoshBAN" pitchFamily="2" charset="0"/>
                  <a:cs typeface="NikoshBAN" pitchFamily="2" charset="0"/>
                </a:rPr>
                <a:t>আমিষ</a:t>
              </a:r>
              <a:endParaRPr lang="en-US" sz="2400" dirty="0"/>
            </a:p>
          </p:txBody>
        </p:sp>
        <p:sp>
          <p:nvSpPr>
            <p:cNvPr id="29" name="Rectangle 28"/>
            <p:cNvSpPr/>
            <p:nvPr/>
          </p:nvSpPr>
          <p:spPr>
            <a:xfrm>
              <a:off x="5569187" y="3717300"/>
              <a:ext cx="803425" cy="461665"/>
            </a:xfrm>
            <a:prstGeom prst="rect">
              <a:avLst/>
            </a:prstGeom>
          </p:spPr>
          <p:txBody>
            <a:bodyPr wrap="none">
              <a:spAutoFit/>
            </a:bodyPr>
            <a:lstStyle/>
            <a:p>
              <a:r>
                <a:rPr lang="bn-BD" sz="2400" dirty="0" smtClean="0">
                  <a:latin typeface="NikoshBAN" pitchFamily="2" charset="0"/>
                  <a:cs typeface="NikoshBAN" pitchFamily="2" charset="0"/>
                </a:rPr>
                <a:t>আমিষ</a:t>
              </a:r>
              <a:endParaRPr lang="en-US" sz="2400" dirty="0"/>
            </a:p>
          </p:txBody>
        </p:sp>
        <p:sp>
          <p:nvSpPr>
            <p:cNvPr id="30" name="Rectangle 29"/>
            <p:cNvSpPr/>
            <p:nvPr/>
          </p:nvSpPr>
          <p:spPr>
            <a:xfrm>
              <a:off x="7287628" y="3717300"/>
              <a:ext cx="619080" cy="461665"/>
            </a:xfrm>
            <a:prstGeom prst="rect">
              <a:avLst/>
            </a:prstGeom>
          </p:spPr>
          <p:txBody>
            <a:bodyPr wrap="none">
              <a:spAutoFit/>
            </a:bodyPr>
            <a:lstStyle/>
            <a:p>
              <a:r>
                <a:rPr lang="bn-BD" sz="2400" dirty="0" smtClean="0">
                  <a:latin typeface="NikoshBAN" pitchFamily="2" charset="0"/>
                  <a:cs typeface="NikoshBAN" pitchFamily="2" charset="0"/>
                </a:rPr>
                <a:t>পানি</a:t>
              </a:r>
              <a:endParaRPr lang="en-US" sz="2400" dirty="0"/>
            </a:p>
          </p:txBody>
        </p:sp>
        <p:sp>
          <p:nvSpPr>
            <p:cNvPr id="31" name="Rectangle 30"/>
            <p:cNvSpPr/>
            <p:nvPr/>
          </p:nvSpPr>
          <p:spPr>
            <a:xfrm>
              <a:off x="1265201" y="5640695"/>
              <a:ext cx="803425" cy="461665"/>
            </a:xfrm>
            <a:prstGeom prst="rect">
              <a:avLst/>
            </a:prstGeom>
          </p:spPr>
          <p:txBody>
            <a:bodyPr wrap="none">
              <a:spAutoFit/>
            </a:bodyPr>
            <a:lstStyle/>
            <a:p>
              <a:r>
                <a:rPr lang="bn-BD" sz="2400" dirty="0" smtClean="0">
                  <a:latin typeface="NikoshBAN" pitchFamily="2" charset="0"/>
                  <a:cs typeface="NikoshBAN" pitchFamily="2" charset="0"/>
                </a:rPr>
                <a:t>আমিষ</a:t>
              </a:r>
              <a:endParaRPr lang="en-US" sz="2400" dirty="0">
                <a:latin typeface="NikoshBAN" pitchFamily="2" charset="0"/>
                <a:cs typeface="NikoshBAN" pitchFamily="2" charset="0"/>
              </a:endParaRPr>
            </a:p>
          </p:txBody>
        </p:sp>
        <p:sp>
          <p:nvSpPr>
            <p:cNvPr id="32" name="Rectangle 31"/>
            <p:cNvSpPr/>
            <p:nvPr/>
          </p:nvSpPr>
          <p:spPr>
            <a:xfrm>
              <a:off x="3819215" y="5498806"/>
              <a:ext cx="803425" cy="461665"/>
            </a:xfrm>
            <a:prstGeom prst="rect">
              <a:avLst/>
            </a:prstGeom>
          </p:spPr>
          <p:txBody>
            <a:bodyPr wrap="none">
              <a:spAutoFit/>
            </a:bodyPr>
            <a:lstStyle/>
            <a:p>
              <a:r>
                <a:rPr lang="bn-BD" sz="2400" dirty="0" smtClean="0">
                  <a:latin typeface="NikoshBAN" pitchFamily="2" charset="0"/>
                  <a:cs typeface="NikoshBAN" pitchFamily="2" charset="0"/>
                </a:rPr>
                <a:t>আমিষ</a:t>
              </a:r>
              <a:endParaRPr lang="en-US" sz="2400" dirty="0">
                <a:latin typeface="NikoshBAN" pitchFamily="2" charset="0"/>
                <a:cs typeface="NikoshBAN" pitchFamily="2" charset="0"/>
              </a:endParaRPr>
            </a:p>
          </p:txBody>
        </p:sp>
        <p:sp>
          <p:nvSpPr>
            <p:cNvPr id="33" name="Rectangle 32"/>
            <p:cNvSpPr/>
            <p:nvPr/>
          </p:nvSpPr>
          <p:spPr>
            <a:xfrm>
              <a:off x="6798897" y="5687994"/>
              <a:ext cx="990977" cy="461665"/>
            </a:xfrm>
            <a:prstGeom prst="rect">
              <a:avLst/>
            </a:prstGeom>
          </p:spPr>
          <p:txBody>
            <a:bodyPr wrap="none">
              <a:spAutoFit/>
            </a:bodyPr>
            <a:lstStyle/>
            <a:p>
              <a:r>
                <a:rPr lang="bn-BD" sz="2400" dirty="0" smtClean="0">
                  <a:latin typeface="NikoshBAN" pitchFamily="2" charset="0"/>
                  <a:cs typeface="NikoshBAN" pitchFamily="2" charset="0"/>
                </a:rPr>
                <a:t>ভিটামিন</a:t>
              </a:r>
              <a:endParaRPr lang="en-US" sz="2400" dirty="0">
                <a:latin typeface="NikoshBAN" pitchFamily="2" charset="0"/>
                <a:cs typeface="NikoshBAN" pitchFamily="2" charset="0"/>
              </a:endParaRPr>
            </a:p>
          </p:txBody>
        </p:sp>
      </p:grpSp>
    </p:spTree>
    <p:extLst>
      <p:ext uri="{BB962C8B-B14F-4D97-AF65-F5344CB8AC3E}">
        <p14:creationId xmlns:p14="http://schemas.microsoft.com/office/powerpoint/2010/main" val="43668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xit" presetSubtype="0" fill="hold" grpId="1" nodeType="clickEffect">
                                  <p:stCondLst>
                                    <p:cond delay="0"/>
                                  </p:stCondLst>
                                  <p:childTnLst>
                                    <p:anim calcmode="lin" valueType="num">
                                      <p:cBhvr>
                                        <p:cTn id="12" dur="1000"/>
                                        <p:tgtEl>
                                          <p:spTgt spid="22"/>
                                        </p:tgtEl>
                                        <p:attrNameLst>
                                          <p:attrName>ppt_w</p:attrName>
                                        </p:attrNameLst>
                                      </p:cBhvr>
                                      <p:tavLst>
                                        <p:tav tm="0">
                                          <p:val>
                                            <p:strVal val="ppt_w"/>
                                          </p:val>
                                        </p:tav>
                                        <p:tav tm="100000">
                                          <p:val>
                                            <p:strVal val="ppt_w*0.70"/>
                                          </p:val>
                                        </p:tav>
                                      </p:tavLst>
                                    </p:anim>
                                    <p:anim calcmode="lin" valueType="num">
                                      <p:cBhvr>
                                        <p:cTn id="13" dur="1000"/>
                                        <p:tgtEl>
                                          <p:spTgt spid="22"/>
                                        </p:tgtEl>
                                        <p:attrNameLst>
                                          <p:attrName>ppt_h</p:attrName>
                                        </p:attrNameLst>
                                      </p:cBhvr>
                                      <p:tavLst>
                                        <p:tav tm="0">
                                          <p:val>
                                            <p:strVal val="ppt_h"/>
                                          </p:val>
                                        </p:tav>
                                        <p:tav tm="100000">
                                          <p:val>
                                            <p:strVal val="ppt_h"/>
                                          </p:val>
                                        </p:tav>
                                      </p:tavLst>
                                    </p:anim>
                                    <p:animEffect transition="out" filter="fade">
                                      <p:cBhvr>
                                        <p:cTn id="14" dur="1000"/>
                                        <p:tgtEl>
                                          <p:spTgt spid="22"/>
                                        </p:tgtEl>
                                      </p:cBhvr>
                                    </p:animEffect>
                                    <p:set>
                                      <p:cBhvr>
                                        <p:cTn id="15" dur="1" fill="hold">
                                          <p:stCondLst>
                                            <p:cond delay="999"/>
                                          </p:stCondLst>
                                        </p:cTn>
                                        <p:tgtEl>
                                          <p:spTgt spid="2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xit" presetSubtype="0" fill="hold" grpId="1" nodeType="clickEffect">
                                  <p:stCondLst>
                                    <p:cond delay="0"/>
                                  </p:stCondLst>
                                  <p:childTnLst>
                                    <p:anim calcmode="lin" valueType="num">
                                      <p:cBhvr>
                                        <p:cTn id="25" dur="1000"/>
                                        <p:tgtEl>
                                          <p:spTgt spid="23"/>
                                        </p:tgtEl>
                                        <p:attrNameLst>
                                          <p:attrName>ppt_w</p:attrName>
                                        </p:attrNameLst>
                                      </p:cBhvr>
                                      <p:tavLst>
                                        <p:tav tm="0">
                                          <p:val>
                                            <p:strVal val="ppt_w"/>
                                          </p:val>
                                        </p:tav>
                                        <p:tav tm="100000">
                                          <p:val>
                                            <p:strVal val="ppt_w*0.70"/>
                                          </p:val>
                                        </p:tav>
                                      </p:tavLst>
                                    </p:anim>
                                    <p:anim calcmode="lin" valueType="num">
                                      <p:cBhvr>
                                        <p:cTn id="26" dur="1000"/>
                                        <p:tgtEl>
                                          <p:spTgt spid="23"/>
                                        </p:tgtEl>
                                        <p:attrNameLst>
                                          <p:attrName>ppt_h</p:attrName>
                                        </p:attrNameLst>
                                      </p:cBhvr>
                                      <p:tavLst>
                                        <p:tav tm="0">
                                          <p:val>
                                            <p:strVal val="ppt_h"/>
                                          </p:val>
                                        </p:tav>
                                        <p:tav tm="100000">
                                          <p:val>
                                            <p:strVal val="ppt_h"/>
                                          </p:val>
                                        </p:tav>
                                      </p:tavLst>
                                    </p:anim>
                                    <p:animEffect transition="out" filter="fade">
                                      <p:cBhvr>
                                        <p:cTn id="27" dur="1000"/>
                                        <p:tgtEl>
                                          <p:spTgt spid="23"/>
                                        </p:tgtEl>
                                      </p:cBhvr>
                                    </p:animEffect>
                                    <p:set>
                                      <p:cBhvr>
                                        <p:cTn id="28" dur="1" fill="hold">
                                          <p:stCondLst>
                                            <p:cond delay="999"/>
                                          </p:stCondLst>
                                        </p:cTn>
                                        <p:tgtEl>
                                          <p:spTgt spid="2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ppt_x"/>
                                          </p:val>
                                        </p:tav>
                                        <p:tav tm="100000">
                                          <p:val>
                                            <p:strVal val="#ppt_x"/>
                                          </p:val>
                                        </p:tav>
                                      </p:tavLst>
                                    </p:anim>
                                    <p:anim calcmode="lin" valueType="num">
                                      <p:cBhvr additive="base">
                                        <p:cTn id="3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5" presetClass="exit" presetSubtype="0" fill="hold" grpId="1" nodeType="clickEffect">
                                  <p:stCondLst>
                                    <p:cond delay="0"/>
                                  </p:stCondLst>
                                  <p:childTnLst>
                                    <p:anim calcmode="lin" valueType="num">
                                      <p:cBhvr>
                                        <p:cTn id="38" dur="1000"/>
                                        <p:tgtEl>
                                          <p:spTgt spid="25"/>
                                        </p:tgtEl>
                                        <p:attrNameLst>
                                          <p:attrName>ppt_w</p:attrName>
                                        </p:attrNameLst>
                                      </p:cBhvr>
                                      <p:tavLst>
                                        <p:tav tm="0">
                                          <p:val>
                                            <p:strVal val="ppt_w"/>
                                          </p:val>
                                        </p:tav>
                                        <p:tav tm="100000">
                                          <p:val>
                                            <p:strVal val="ppt_w*0.70"/>
                                          </p:val>
                                        </p:tav>
                                      </p:tavLst>
                                    </p:anim>
                                    <p:anim calcmode="lin" valueType="num">
                                      <p:cBhvr>
                                        <p:cTn id="39" dur="1000"/>
                                        <p:tgtEl>
                                          <p:spTgt spid="25"/>
                                        </p:tgtEl>
                                        <p:attrNameLst>
                                          <p:attrName>ppt_h</p:attrName>
                                        </p:attrNameLst>
                                      </p:cBhvr>
                                      <p:tavLst>
                                        <p:tav tm="0">
                                          <p:val>
                                            <p:strVal val="ppt_h"/>
                                          </p:val>
                                        </p:tav>
                                        <p:tav tm="100000">
                                          <p:val>
                                            <p:strVal val="ppt_h"/>
                                          </p:val>
                                        </p:tav>
                                      </p:tavLst>
                                    </p:anim>
                                    <p:animEffect transition="out" filter="fade">
                                      <p:cBhvr>
                                        <p:cTn id="40" dur="1000"/>
                                        <p:tgtEl>
                                          <p:spTgt spid="25"/>
                                        </p:tgtEl>
                                      </p:cBhvr>
                                    </p:animEffect>
                                    <p:set>
                                      <p:cBhvr>
                                        <p:cTn id="41" dur="1" fill="hold">
                                          <p:stCondLst>
                                            <p:cond delay="999"/>
                                          </p:stCondLst>
                                        </p:cTn>
                                        <p:tgtEl>
                                          <p:spTgt spid="2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arn(inVertical)">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5" grpId="0" animBg="1"/>
      <p:bldP spid="2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639298" y="835580"/>
            <a:ext cx="7952920" cy="5738649"/>
            <a:chOff x="276680" y="551792"/>
            <a:chExt cx="8615072" cy="5738649"/>
          </a:xfrm>
        </p:grpSpPr>
        <p:grpSp>
          <p:nvGrpSpPr>
            <p:cNvPr id="6" name="Group 5"/>
            <p:cNvGrpSpPr/>
            <p:nvPr/>
          </p:nvGrpSpPr>
          <p:grpSpPr>
            <a:xfrm>
              <a:off x="283780" y="551792"/>
              <a:ext cx="8607972" cy="5738649"/>
              <a:chOff x="283780" y="851338"/>
              <a:chExt cx="8607972" cy="5644055"/>
            </a:xfrm>
          </p:grpSpPr>
          <p:sp>
            <p:nvSpPr>
              <p:cNvPr id="2" name="Rectangle 1"/>
              <p:cNvSpPr/>
              <p:nvPr/>
            </p:nvSpPr>
            <p:spPr>
              <a:xfrm>
                <a:off x="315310" y="851338"/>
                <a:ext cx="8560676" cy="5644055"/>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cxnSp>
            <p:nvCxnSpPr>
              <p:cNvPr id="4" name="Straight Connector 3"/>
              <p:cNvCxnSpPr/>
              <p:nvPr/>
            </p:nvCxnSpPr>
            <p:spPr>
              <a:xfrm>
                <a:off x="299545" y="3628072"/>
                <a:ext cx="856067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83780" y="5022199"/>
                <a:ext cx="856067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31076" y="2172930"/>
                <a:ext cx="856067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743201" y="851338"/>
                <a:ext cx="15766" cy="564405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6" descr="C:\Users\DOEL\Desktop\New Eight\78y78y89i.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331073" y="555274"/>
              <a:ext cx="2301765" cy="1368119"/>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3" name="Picture 5" descr="C:\Users\DOEL\Desktop\New Eight\fewrt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680" y="1959580"/>
              <a:ext cx="2357833" cy="1430005"/>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15" name="Picture 2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4759" y="3326524"/>
              <a:ext cx="1024758" cy="1529254"/>
            </a:xfrm>
            <a:prstGeom prst="rect">
              <a:avLst/>
            </a:prstGeom>
            <a:ln w="38100" cap="sq">
              <a:noFill/>
              <a:prstDash val="solid"/>
              <a:miter lim="800000"/>
            </a:ln>
            <a:effectLst/>
            <a:extLst>
              <a:ext uri="{909E8E84-426E-40DD-AFC4-6F175D3DCCD1}">
                <a14:hiddenFill xmlns:a14="http://schemas.microsoft.com/office/drawing/2010/main">
                  <a:solidFill>
                    <a:schemeClr val="accent1"/>
                  </a:solidFill>
                </a14:hiddenFill>
              </a:ext>
            </a:extLst>
          </p:spPr>
        </p:pic>
        <p:pic>
          <p:nvPicPr>
            <p:cNvPr id="17" name="Picture 16" descr="C:\Users\DOEL\Desktop\Khonij lobon\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141" y="4808483"/>
              <a:ext cx="2297933" cy="1459111"/>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5253939" y="1147529"/>
            <a:ext cx="1698716" cy="4917279"/>
            <a:chOff x="3220125" y="847975"/>
            <a:chExt cx="1698716" cy="4917279"/>
          </a:xfrm>
        </p:grpSpPr>
        <p:sp>
          <p:nvSpPr>
            <p:cNvPr id="12" name="Rectangle 11"/>
            <p:cNvSpPr/>
            <p:nvPr/>
          </p:nvSpPr>
          <p:spPr>
            <a:xfrm>
              <a:off x="3220125" y="847975"/>
              <a:ext cx="1463862" cy="707886"/>
            </a:xfrm>
            <a:prstGeom prst="rect">
              <a:avLst/>
            </a:prstGeom>
          </p:spPr>
          <p:txBody>
            <a:bodyPr wrap="none">
              <a:spAutoFit/>
            </a:bodyPr>
            <a:lstStyle/>
            <a:p>
              <a:r>
                <a:rPr lang="bn-BD" sz="4000" dirty="0" smtClean="0">
                  <a:latin typeface="NikoshBAN" pitchFamily="2" charset="0"/>
                  <a:cs typeface="NikoshBAN" pitchFamily="2" charset="0"/>
                </a:rPr>
                <a:t>শ্বেতসার</a:t>
              </a:r>
              <a:endParaRPr lang="en-US" sz="4000" dirty="0">
                <a:latin typeface="NikoshBAN" pitchFamily="2" charset="0"/>
                <a:cs typeface="NikoshBAN" pitchFamily="2" charset="0"/>
              </a:endParaRPr>
            </a:p>
          </p:txBody>
        </p:sp>
        <p:sp>
          <p:nvSpPr>
            <p:cNvPr id="14" name="Rectangle 13"/>
            <p:cNvSpPr/>
            <p:nvPr/>
          </p:nvSpPr>
          <p:spPr>
            <a:xfrm>
              <a:off x="3220125" y="2282637"/>
              <a:ext cx="1217000" cy="707886"/>
            </a:xfrm>
            <a:prstGeom prst="rect">
              <a:avLst/>
            </a:prstGeom>
          </p:spPr>
          <p:txBody>
            <a:bodyPr wrap="none">
              <a:spAutoFit/>
            </a:bodyPr>
            <a:lstStyle/>
            <a:p>
              <a:r>
                <a:rPr lang="bn-BD" sz="4000" dirty="0" smtClean="0">
                  <a:latin typeface="NikoshBAN" pitchFamily="2" charset="0"/>
                  <a:cs typeface="NikoshBAN" pitchFamily="2" charset="0"/>
                </a:rPr>
                <a:t>আমিষ</a:t>
              </a:r>
              <a:endParaRPr lang="en-US" sz="4000" dirty="0">
                <a:latin typeface="NikoshBAN" pitchFamily="2" charset="0"/>
                <a:cs typeface="NikoshBAN" pitchFamily="2" charset="0"/>
              </a:endParaRPr>
            </a:p>
          </p:txBody>
        </p:sp>
        <p:sp>
          <p:nvSpPr>
            <p:cNvPr id="16" name="Rectangle 15"/>
            <p:cNvSpPr/>
            <p:nvPr/>
          </p:nvSpPr>
          <p:spPr>
            <a:xfrm>
              <a:off x="3614274" y="3654237"/>
              <a:ext cx="792205" cy="707886"/>
            </a:xfrm>
            <a:prstGeom prst="rect">
              <a:avLst/>
            </a:prstGeom>
          </p:spPr>
          <p:txBody>
            <a:bodyPr wrap="none">
              <a:spAutoFit/>
            </a:bodyPr>
            <a:lstStyle/>
            <a:p>
              <a:r>
                <a:rPr lang="bn-BD" sz="4000" dirty="0" smtClean="0">
                  <a:latin typeface="NikoshBAN" pitchFamily="2" charset="0"/>
                  <a:cs typeface="NikoshBAN" pitchFamily="2" charset="0"/>
                </a:rPr>
                <a:t>স্নেহ</a:t>
              </a:r>
              <a:endParaRPr lang="en-US" sz="4000" dirty="0">
                <a:latin typeface="NikoshBAN" pitchFamily="2" charset="0"/>
                <a:cs typeface="NikoshBAN" pitchFamily="2" charset="0"/>
              </a:endParaRPr>
            </a:p>
          </p:txBody>
        </p:sp>
        <p:sp>
          <p:nvSpPr>
            <p:cNvPr id="18" name="Rectangle 17"/>
            <p:cNvSpPr/>
            <p:nvPr/>
          </p:nvSpPr>
          <p:spPr>
            <a:xfrm>
              <a:off x="3235890" y="5057368"/>
              <a:ext cx="1682951" cy="707886"/>
            </a:xfrm>
            <a:prstGeom prst="rect">
              <a:avLst/>
            </a:prstGeom>
          </p:spPr>
          <p:txBody>
            <a:bodyPr wrap="square">
              <a:spAutoFit/>
            </a:bodyPr>
            <a:lstStyle/>
            <a:p>
              <a:r>
                <a:rPr lang="bn-BD" sz="4000" dirty="0" smtClean="0">
                  <a:latin typeface="NikoshBAN" pitchFamily="2" charset="0"/>
                  <a:cs typeface="NikoshBAN" pitchFamily="2" charset="0"/>
                </a:rPr>
                <a:t>ভিটামিন</a:t>
              </a:r>
              <a:endParaRPr lang="en-US" sz="4000" dirty="0">
                <a:latin typeface="NikoshBAN" pitchFamily="2" charset="0"/>
                <a:cs typeface="NikoshBAN" pitchFamily="2" charset="0"/>
              </a:endParaRPr>
            </a:p>
          </p:txBody>
        </p:sp>
      </p:grpSp>
      <p:sp>
        <p:nvSpPr>
          <p:cNvPr id="21" name="Rectangle 20"/>
          <p:cNvSpPr/>
          <p:nvPr/>
        </p:nvSpPr>
        <p:spPr>
          <a:xfrm>
            <a:off x="662152" y="157660"/>
            <a:ext cx="7882758" cy="523220"/>
          </a:xfrm>
          <a:prstGeom prst="rect">
            <a:avLst/>
          </a:prstGeom>
        </p:spPr>
        <p:txBody>
          <a:bodyPr wrap="square">
            <a:spAutoFit/>
          </a:bodyPr>
          <a:lstStyle/>
          <a:p>
            <a:r>
              <a:rPr lang="bn-BD" sz="2800" dirty="0" smtClean="0">
                <a:solidFill>
                  <a:srgbClr val="C00000"/>
                </a:solidFill>
                <a:latin typeface="NikoshBAN" pitchFamily="2" charset="0"/>
                <a:cs typeface="NikoshBAN" pitchFamily="2" charset="0"/>
              </a:rPr>
              <a:t>নিচের খাদ্যগুলোর মধ্যে কী কী উপাদান থাকে ডানপাশে তার নাম লেখ।</a:t>
            </a:r>
            <a:endParaRPr lang="en-US" sz="2800" dirty="0">
              <a:solidFill>
                <a:srgbClr val="C00000"/>
              </a:solidFill>
              <a:latin typeface="NikoshBAN" pitchFamily="2" charset="0"/>
              <a:cs typeface="NikoshBAN" pitchFamily="2" charset="0"/>
            </a:endParaRPr>
          </a:p>
        </p:txBody>
      </p:sp>
    </p:spTree>
    <p:extLst>
      <p:ext uri="{BB962C8B-B14F-4D97-AF65-F5344CB8AC3E}">
        <p14:creationId xmlns:p14="http://schemas.microsoft.com/office/powerpoint/2010/main" val="320492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79845101"/>
              </p:ext>
            </p:extLst>
          </p:nvPr>
        </p:nvGraphicFramePr>
        <p:xfrm>
          <a:off x="420414" y="157644"/>
          <a:ext cx="8282152" cy="345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ext uri="{D42A27DB-BD31-4B8C-83A1-F6EECF244321}">
                <p14:modId xmlns:p14="http://schemas.microsoft.com/office/powerpoint/2010/main" val="1273580715"/>
              </p:ext>
            </p:extLst>
          </p:nvPr>
        </p:nvGraphicFramePr>
        <p:xfrm>
          <a:off x="420414" y="3452633"/>
          <a:ext cx="8282152" cy="34526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08422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22236880"/>
              </p:ext>
            </p:extLst>
          </p:nvPr>
        </p:nvGraphicFramePr>
        <p:xfrm>
          <a:off x="451946" y="315298"/>
          <a:ext cx="8282152" cy="2900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83166089"/>
              </p:ext>
            </p:extLst>
          </p:nvPr>
        </p:nvGraphicFramePr>
        <p:xfrm>
          <a:off x="404648" y="3153092"/>
          <a:ext cx="8282152" cy="34526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9710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93609" y="293314"/>
            <a:ext cx="1701107" cy="461665"/>
          </a:xfrm>
          <a:prstGeom prst="rect">
            <a:avLst/>
          </a:prstGeom>
        </p:spPr>
        <p:txBody>
          <a:bodyPr wrap="none">
            <a:spAutoFit/>
          </a:bodyPr>
          <a:lstStyle/>
          <a:p>
            <a:pPr>
              <a:defRPr/>
            </a:pPr>
            <a:r>
              <a:rPr lang="bn-BD" sz="2400" dirty="0" smtClean="0">
                <a:latin typeface="NikoshBAN" pitchFamily="2" charset="0"/>
                <a:cs typeface="NikoshBAN" pitchFamily="2" charset="0"/>
              </a:rPr>
              <a:t>সময়: ১০ মিনিট</a:t>
            </a:r>
            <a:endParaRPr lang="en-US" sz="2400" dirty="0">
              <a:latin typeface="NikoshBAN" pitchFamily="2" charset="0"/>
              <a:cs typeface="NikoshBAN" pitchFamily="2" charset="0"/>
            </a:endParaRPr>
          </a:p>
        </p:txBody>
      </p:sp>
      <p:sp>
        <p:nvSpPr>
          <p:cNvPr id="7" name="Rectangle 6"/>
          <p:cNvSpPr/>
          <p:nvPr/>
        </p:nvSpPr>
        <p:spPr>
          <a:xfrm>
            <a:off x="331076" y="5973306"/>
            <a:ext cx="8607971" cy="523220"/>
          </a:xfrm>
          <a:prstGeom prst="rect">
            <a:avLst/>
          </a:prstGeom>
          <a:noFill/>
          <a:ln w="38100">
            <a:solidFill>
              <a:srgbClr val="00B0F0"/>
            </a:solidFill>
          </a:ln>
          <a:effectLst/>
        </p:spPr>
        <p:txBody>
          <a:bodyPr wrap="square">
            <a:spAutoFit/>
          </a:bodyPr>
          <a:lstStyle/>
          <a:p>
            <a:pPr algn="ctr"/>
            <a:r>
              <a:rPr lang="bn-BD" sz="2800" dirty="0" smtClean="0">
                <a:latin typeface="NikoshBAN" pitchFamily="2" charset="0"/>
                <a:cs typeface="NikoshBAN" pitchFamily="2" charset="0"/>
                <a:sym typeface="Wingdings"/>
              </a:rPr>
              <a:t>উপাদান অনুযায়ী চিত্রের খাদ্যবস্তুগুলোকে ভাগ করে তাদের কাজ উল্লেখ কর।</a:t>
            </a:r>
          </a:p>
        </p:txBody>
      </p:sp>
      <p:grpSp>
        <p:nvGrpSpPr>
          <p:cNvPr id="8" name="Group 7"/>
          <p:cNvGrpSpPr/>
          <p:nvPr/>
        </p:nvGrpSpPr>
        <p:grpSpPr>
          <a:xfrm>
            <a:off x="677910" y="1135111"/>
            <a:ext cx="7758983" cy="4574765"/>
            <a:chOff x="599090" y="268003"/>
            <a:chExt cx="8275659" cy="5436171"/>
          </a:xfrm>
        </p:grpSpPr>
        <p:pic>
          <p:nvPicPr>
            <p:cNvPr id="9" name="Picture 8" descr="C:\Users\DOEL\Desktop\Khonij lobon\jackfruit-9672612823dce73bcdae08b37a708d8692d248d5-s1100-c15.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293029" y="4153561"/>
              <a:ext cx="2401561" cy="1550613"/>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9" descr="C:\Users\DOEL\Desktop\Khonij lobo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256" y="2251084"/>
              <a:ext cx="2097244" cy="1492167"/>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2" descr="C:\Users\DOEL\Desktop\Khonij lobon\ereq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0986" y="2150935"/>
              <a:ext cx="1847924" cy="1560786"/>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12" name="Picture 3" descr="C:\Users\DOEL\Desktop\Khonij lobon\file (1).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0178" y="4234174"/>
              <a:ext cx="3033521" cy="1377166"/>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13" name="Picture 2" descr="C:\Users\DOEL\Desktop\New Eight\ewrw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2302" y="2117359"/>
              <a:ext cx="2049225" cy="1562833"/>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14" name="Picture 4" descr="C:\Users\DOEL\Desktop\New Eight\asfdsafafsa.jpg"/>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599090" y="4185808"/>
              <a:ext cx="2033751" cy="1479889"/>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15" name="Picture 5" descr="C:\Users\DOEL\Desktop\New Eight\fewrtew.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92649" y="498480"/>
              <a:ext cx="2426110" cy="1514498"/>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16" name="Picture 6" descr="C:\Users\DOEL\Desktop\New folder (2)\download (15).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54686" y="467961"/>
              <a:ext cx="2354647" cy="1522851"/>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17" name="Picture 7" descr="C:\Users\DOEL\Desktop\Khonij lobon\ice_water-576x432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10248" y="2103638"/>
              <a:ext cx="1655378" cy="1545023"/>
            </a:xfrm>
            <a:prstGeom prst="rect">
              <a:avLst/>
            </a:prstGeom>
            <a:ln w="38100" cap="sq">
              <a:noFill/>
              <a:prstDash val="solid"/>
              <a:miter lim="800000"/>
            </a:ln>
            <a:effectLst/>
            <a:extLst>
              <a:ext uri="{909E8E84-426E-40DD-AFC4-6F175D3DCCD1}">
                <a14:hiddenFill xmlns:a14="http://schemas.microsoft.com/office/drawing/2010/main">
                  <a:solidFill>
                    <a:srgbClr val="FFFFFF"/>
                  </a:solidFill>
                </a14:hiddenFill>
              </a:ext>
            </a:extLst>
          </p:spPr>
        </p:pic>
        <p:pic>
          <p:nvPicPr>
            <p:cNvPr id="18" name="Picture 17" descr="C:\Users\DOEL\Desktop\New Eight\78y78y89i.jpg"/>
            <p:cNvPicPr>
              <a:picLocks noChangeAspect="1" noChangeArrowheads="1"/>
            </p:cNvPicPr>
            <p:nvPr/>
          </p:nvPicPr>
          <p:blipFill>
            <a:blip r:embed="rId14">
              <a:extLst>
                <a:ext uri="{BEBA8EAE-BF5A-486C-A8C5-ECC9F3942E4B}">
                  <a14:imgProps xmlns:a14="http://schemas.microsoft.com/office/drawing/2010/main">
                    <a14:imgLayer r:embed="rId15">
                      <a14:imgEffect>
                        <a14:brightnessContrast bright="16000"/>
                      </a14:imgEffect>
                    </a14:imgLayer>
                  </a14:imgProps>
                </a:ext>
                <a:ext uri="{28A0092B-C50C-407E-A947-70E740481C1C}">
                  <a14:useLocalDpi xmlns:a14="http://schemas.microsoft.com/office/drawing/2010/main" val="0"/>
                </a:ext>
              </a:extLst>
            </a:blip>
            <a:srcRect/>
            <a:stretch>
              <a:fillRect/>
            </a:stretch>
          </p:blipFill>
          <p:spPr bwMode="auto">
            <a:xfrm>
              <a:off x="608222" y="400543"/>
              <a:ext cx="2215833" cy="15603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83209" y="268003"/>
              <a:ext cx="1291540" cy="1808042"/>
            </a:xfrm>
            <a:prstGeom prst="rect">
              <a:avLst/>
            </a:prstGeom>
            <a:ln w="38100" cap="sq">
              <a:noFill/>
              <a:prstDash val="solid"/>
              <a:miter lim="800000"/>
            </a:ln>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07814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10493" y="1489384"/>
            <a:ext cx="6407725" cy="584775"/>
          </a:xfrm>
          <a:prstGeom prst="rect">
            <a:avLst/>
          </a:prstGeom>
          <a:noFill/>
        </p:spPr>
        <p:txBody>
          <a:bodyPr wrap="square" rtlCol="0">
            <a:spAutoFit/>
          </a:bodyPr>
          <a:lstStyle/>
          <a:p>
            <a:r>
              <a:rPr lang="en-US" sz="3200" dirty="0" smtClean="0">
                <a:solidFill>
                  <a:schemeClr val="tx2">
                    <a:lumMod val="75000"/>
                  </a:schemeClr>
                </a:solidFill>
                <a:latin typeface="NikoshBAN" pitchFamily="2" charset="0"/>
                <a:cs typeface="NikoshBAN" pitchFamily="2" charset="0"/>
              </a:rPr>
              <a:t>1</a:t>
            </a:r>
            <a:r>
              <a:rPr lang="bn-BD" sz="3200" dirty="0" smtClean="0">
                <a:solidFill>
                  <a:schemeClr val="tx2">
                    <a:lumMod val="75000"/>
                  </a:schemeClr>
                </a:solidFill>
                <a:latin typeface="NikoshBAN" pitchFamily="2" charset="0"/>
                <a:cs typeface="NikoshBAN" pitchFamily="2" charset="0"/>
              </a:rPr>
              <a:t>. প্র্রশ্ন: খাদ্য কী?</a:t>
            </a:r>
            <a:endParaRPr lang="en-US" sz="3200" dirty="0">
              <a:solidFill>
                <a:schemeClr val="tx2">
                  <a:lumMod val="75000"/>
                </a:schemeClr>
              </a:solidFill>
              <a:latin typeface="NikoshBAN" pitchFamily="2" charset="0"/>
              <a:cs typeface="NikoshBAN" pitchFamily="2" charset="0"/>
            </a:endParaRPr>
          </a:p>
        </p:txBody>
      </p:sp>
      <p:sp>
        <p:nvSpPr>
          <p:cNvPr id="7" name="TextBox 6"/>
          <p:cNvSpPr txBox="1"/>
          <p:nvPr/>
        </p:nvSpPr>
        <p:spPr>
          <a:xfrm>
            <a:off x="779447" y="2133596"/>
            <a:ext cx="7935061" cy="584775"/>
          </a:xfrm>
          <a:prstGeom prst="rect">
            <a:avLst/>
          </a:prstGeom>
          <a:noFill/>
        </p:spPr>
        <p:txBody>
          <a:bodyPr wrap="square" rtlCol="0">
            <a:spAutoFit/>
          </a:bodyPr>
          <a:lstStyle/>
          <a:p>
            <a:r>
              <a:rPr lang="en-US" sz="3200" dirty="0" smtClean="0">
                <a:solidFill>
                  <a:schemeClr val="tx2">
                    <a:lumMod val="75000"/>
                  </a:schemeClr>
                </a:solidFill>
                <a:latin typeface="NikoshBAN" pitchFamily="2" charset="0"/>
                <a:cs typeface="NikoshBAN" pitchFamily="2" charset="0"/>
              </a:rPr>
              <a:t>2</a:t>
            </a:r>
            <a:r>
              <a:rPr lang="bn-BD" sz="3200" dirty="0" smtClean="0">
                <a:solidFill>
                  <a:schemeClr val="tx2">
                    <a:lumMod val="75000"/>
                  </a:schemeClr>
                </a:solidFill>
                <a:latin typeface="NikoshBAN" pitchFamily="2" charset="0"/>
                <a:cs typeface="NikoshBAN" pitchFamily="2" charset="0"/>
              </a:rPr>
              <a:t>.</a:t>
            </a:r>
            <a:r>
              <a:rPr lang="en-US" sz="3200" dirty="0" smtClean="0">
                <a:solidFill>
                  <a:schemeClr val="tx2">
                    <a:lumMod val="75000"/>
                  </a:schemeClr>
                </a:solidFill>
                <a:latin typeface="NikoshBAN" pitchFamily="2" charset="0"/>
                <a:cs typeface="NikoshBAN" pitchFamily="2" charset="0"/>
              </a:rPr>
              <a:t> </a:t>
            </a:r>
            <a:r>
              <a:rPr lang="bn-BD" sz="3200" dirty="0" smtClean="0">
                <a:solidFill>
                  <a:schemeClr val="tx2">
                    <a:lumMod val="75000"/>
                  </a:schemeClr>
                </a:solidFill>
                <a:latin typeface="NikoshBAN" pitchFamily="2" charset="0"/>
                <a:cs typeface="NikoshBAN" pitchFamily="2" charset="0"/>
              </a:rPr>
              <a:t>প্রশ্ন: খাদ্যের উপাদান মোট কয়টি?</a:t>
            </a:r>
            <a:endParaRPr lang="bn-BD" sz="3200" dirty="0">
              <a:solidFill>
                <a:schemeClr val="tx2">
                  <a:lumMod val="75000"/>
                </a:schemeClr>
              </a:solidFill>
              <a:latin typeface="NikoshBAN" pitchFamily="2" charset="0"/>
              <a:cs typeface="NikoshBAN" pitchFamily="2" charset="0"/>
            </a:endParaRPr>
          </a:p>
        </p:txBody>
      </p:sp>
      <p:sp>
        <p:nvSpPr>
          <p:cNvPr id="8" name="TextBox 7"/>
          <p:cNvSpPr txBox="1"/>
          <p:nvPr/>
        </p:nvSpPr>
        <p:spPr>
          <a:xfrm>
            <a:off x="807156" y="2729339"/>
            <a:ext cx="7851935" cy="584775"/>
          </a:xfrm>
          <a:prstGeom prst="rect">
            <a:avLst/>
          </a:prstGeom>
          <a:noFill/>
        </p:spPr>
        <p:txBody>
          <a:bodyPr wrap="square" rtlCol="0">
            <a:spAutoFit/>
          </a:bodyPr>
          <a:lstStyle/>
          <a:p>
            <a:r>
              <a:rPr lang="bn-BD" sz="3200" dirty="0" smtClean="0">
                <a:solidFill>
                  <a:schemeClr val="tx2">
                    <a:lumMod val="75000"/>
                  </a:schemeClr>
                </a:solidFill>
                <a:latin typeface="NikoshBAN" pitchFamily="2" charset="0"/>
                <a:cs typeface="NikoshBAN" pitchFamily="2" charset="0"/>
              </a:rPr>
              <a:t>৩</a:t>
            </a:r>
            <a:r>
              <a:rPr lang="bn-BD" sz="3200" dirty="0">
                <a:solidFill>
                  <a:schemeClr val="tx2">
                    <a:lumMod val="75000"/>
                  </a:schemeClr>
                </a:solidFill>
                <a:latin typeface="NikoshBAN" pitchFamily="2" charset="0"/>
                <a:cs typeface="NikoshBAN" pitchFamily="2" charset="0"/>
              </a:rPr>
              <a:t>.</a:t>
            </a:r>
            <a:r>
              <a:rPr lang="en-US" sz="3200" dirty="0" smtClean="0">
                <a:solidFill>
                  <a:schemeClr val="tx2">
                    <a:lumMod val="75000"/>
                  </a:schemeClr>
                </a:solidFill>
                <a:latin typeface="NikoshBAN" pitchFamily="2" charset="0"/>
                <a:cs typeface="NikoshBAN" pitchFamily="2" charset="0"/>
              </a:rPr>
              <a:t> </a:t>
            </a:r>
            <a:r>
              <a:rPr lang="bn-BD" sz="3200" dirty="0" smtClean="0">
                <a:solidFill>
                  <a:schemeClr val="tx2">
                    <a:lumMod val="75000"/>
                  </a:schemeClr>
                </a:solidFill>
                <a:latin typeface="NikoshBAN" pitchFamily="2" charset="0"/>
                <a:cs typeface="NikoshBAN" pitchFamily="2" charset="0"/>
              </a:rPr>
              <a:t>প্রশ্ন: পুষ্টি কী?</a:t>
            </a:r>
            <a:endParaRPr lang="bn-BD" sz="3200" dirty="0">
              <a:solidFill>
                <a:schemeClr val="tx2">
                  <a:lumMod val="75000"/>
                </a:schemeClr>
              </a:solidFill>
              <a:latin typeface="NikoshBAN" pitchFamily="2" charset="0"/>
              <a:cs typeface="NikoshBAN" pitchFamily="2" charset="0"/>
            </a:endParaRPr>
          </a:p>
        </p:txBody>
      </p:sp>
      <p:grpSp>
        <p:nvGrpSpPr>
          <p:cNvPr id="2" name="Group 1"/>
          <p:cNvGrpSpPr/>
          <p:nvPr/>
        </p:nvGrpSpPr>
        <p:grpSpPr>
          <a:xfrm>
            <a:off x="812174" y="3421002"/>
            <a:ext cx="8040880" cy="1312407"/>
            <a:chOff x="812174" y="3490277"/>
            <a:chExt cx="8040880" cy="1312407"/>
          </a:xfrm>
        </p:grpSpPr>
        <p:grpSp>
          <p:nvGrpSpPr>
            <p:cNvPr id="12" name="Group 11"/>
            <p:cNvGrpSpPr/>
            <p:nvPr/>
          </p:nvGrpSpPr>
          <p:grpSpPr>
            <a:xfrm>
              <a:off x="812174" y="3490277"/>
              <a:ext cx="8040880" cy="1298555"/>
              <a:chOff x="812174" y="3781232"/>
              <a:chExt cx="8040880" cy="1298555"/>
            </a:xfrm>
          </p:grpSpPr>
          <p:sp>
            <p:nvSpPr>
              <p:cNvPr id="9" name="Rectangle 8"/>
              <p:cNvSpPr/>
              <p:nvPr/>
            </p:nvSpPr>
            <p:spPr>
              <a:xfrm>
                <a:off x="812174" y="3781232"/>
                <a:ext cx="7916190" cy="584775"/>
              </a:xfrm>
              <a:prstGeom prst="rect">
                <a:avLst/>
              </a:prstGeom>
            </p:spPr>
            <p:txBody>
              <a:bodyPr wrap="square">
                <a:spAutoFit/>
              </a:bodyPr>
              <a:lstStyle/>
              <a:p>
                <a:r>
                  <a:rPr lang="bn-BD" sz="3200" dirty="0" smtClean="0">
                    <a:latin typeface="NikoshBAN" pitchFamily="2" charset="0"/>
                    <a:cs typeface="NikoshBAN" pitchFamily="2" charset="0"/>
                  </a:rPr>
                  <a:t>৪.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প্রশ্ন: সিদ্ধ চালে শ্বেতসার থাকে---।</a:t>
                </a:r>
                <a:endParaRPr lang="en-US" sz="2800" dirty="0">
                  <a:latin typeface="NikoshBAN" pitchFamily="2" charset="0"/>
                  <a:cs typeface="NikoshBAN" pitchFamily="2" charset="0"/>
                </a:endParaRPr>
              </a:p>
            </p:txBody>
          </p:sp>
          <p:sp>
            <p:nvSpPr>
              <p:cNvPr id="13" name="Rectangle 12"/>
              <p:cNvSpPr/>
              <p:nvPr/>
            </p:nvSpPr>
            <p:spPr>
              <a:xfrm>
                <a:off x="1052951" y="4435820"/>
                <a:ext cx="7800103" cy="584775"/>
              </a:xfrm>
              <a:prstGeom prst="rect">
                <a:avLst/>
              </a:prstGeom>
            </p:spPr>
            <p:txBody>
              <a:bodyPr wrap="square">
                <a:spAutoFit/>
              </a:bodyPr>
              <a:lstStyle/>
              <a:p>
                <a:r>
                  <a:rPr lang="bn-BD" sz="3200" dirty="0" smtClean="0">
                    <a:latin typeface="NikoshBAN" pitchFamily="2" charset="0"/>
                    <a:cs typeface="NikoshBAN" pitchFamily="2" charset="0"/>
                  </a:rPr>
                  <a:t>     ৬%             ৯%             ৭৯%       বৃদ্ধি   ৯৭%।</a:t>
                </a:r>
                <a:endParaRPr lang="en-US" sz="3200" dirty="0">
                  <a:latin typeface="NikoshBAN" pitchFamily="2" charset="0"/>
                  <a:cs typeface="NikoshBAN" pitchFamily="2" charset="0"/>
                </a:endParaRPr>
              </a:p>
            </p:txBody>
          </p:sp>
          <p:grpSp>
            <p:nvGrpSpPr>
              <p:cNvPr id="10" name="Group 9"/>
              <p:cNvGrpSpPr/>
              <p:nvPr/>
            </p:nvGrpSpPr>
            <p:grpSpPr>
              <a:xfrm>
                <a:off x="2507661" y="4419601"/>
                <a:ext cx="623454" cy="646331"/>
                <a:chOff x="-13867" y="1134194"/>
                <a:chExt cx="623454" cy="618948"/>
              </a:xfrm>
            </p:grpSpPr>
            <p:sp>
              <p:nvSpPr>
                <p:cNvPr id="3" name="Oval 2"/>
                <p:cNvSpPr/>
                <p:nvPr/>
              </p:nvSpPr>
              <p:spPr>
                <a:xfrm>
                  <a:off x="-13867"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5" name="Rectangle 4"/>
                <p:cNvSpPr/>
                <p:nvPr/>
              </p:nvSpPr>
              <p:spPr>
                <a:xfrm>
                  <a:off x="41551"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খ</a:t>
                  </a:r>
                  <a:endParaRPr lang="en-US" sz="3600" dirty="0">
                    <a:latin typeface="NikoshBAN" pitchFamily="2" charset="0"/>
                    <a:cs typeface="NikoshBAN" pitchFamily="2" charset="0"/>
                  </a:endParaRPr>
                </a:p>
              </p:txBody>
            </p:sp>
          </p:grpSp>
          <p:grpSp>
            <p:nvGrpSpPr>
              <p:cNvPr id="36" name="Group 35"/>
              <p:cNvGrpSpPr/>
              <p:nvPr/>
            </p:nvGrpSpPr>
            <p:grpSpPr>
              <a:xfrm>
                <a:off x="858983" y="4433456"/>
                <a:ext cx="623454" cy="646331"/>
                <a:chOff x="374073" y="1134194"/>
                <a:chExt cx="623454" cy="618948"/>
              </a:xfrm>
            </p:grpSpPr>
            <p:sp>
              <p:nvSpPr>
                <p:cNvPr id="37" name="Oval 36"/>
                <p:cNvSpPr/>
                <p:nvPr/>
              </p:nvSpPr>
              <p:spPr>
                <a:xfrm>
                  <a:off x="37407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38" name="Rectangle 37"/>
                <p:cNvSpPr/>
                <p:nvPr/>
              </p:nvSpPr>
              <p:spPr>
                <a:xfrm>
                  <a:off x="429491" y="1134194"/>
                  <a:ext cx="443344" cy="618948"/>
                </a:xfrm>
                <a:prstGeom prst="rect">
                  <a:avLst/>
                </a:prstGeom>
              </p:spPr>
              <p:txBody>
                <a:bodyPr wrap="square">
                  <a:spAutoFit/>
                </a:bodyPr>
                <a:lstStyle/>
                <a:p>
                  <a:r>
                    <a:rPr lang="bn-BD" sz="3600" dirty="0">
                      <a:latin typeface="NikoshBAN" pitchFamily="2" charset="0"/>
                      <a:cs typeface="NikoshBAN" pitchFamily="2" charset="0"/>
                    </a:rPr>
                    <a:t>ক</a:t>
                  </a:r>
                  <a:endParaRPr lang="en-US" sz="3600" dirty="0">
                    <a:latin typeface="NikoshBAN" pitchFamily="2" charset="0"/>
                    <a:cs typeface="NikoshBAN" pitchFamily="2" charset="0"/>
                  </a:endParaRPr>
                </a:p>
              </p:txBody>
            </p:sp>
          </p:grpSp>
          <p:grpSp>
            <p:nvGrpSpPr>
              <p:cNvPr id="42" name="Group 41"/>
              <p:cNvGrpSpPr/>
              <p:nvPr/>
            </p:nvGrpSpPr>
            <p:grpSpPr>
              <a:xfrm>
                <a:off x="4419598" y="4419604"/>
                <a:ext cx="623454" cy="646331"/>
                <a:chOff x="290943" y="1134194"/>
                <a:chExt cx="623454" cy="618948"/>
              </a:xfrm>
            </p:grpSpPr>
            <p:sp>
              <p:nvSpPr>
                <p:cNvPr id="43" name="Oval 42"/>
                <p:cNvSpPr/>
                <p:nvPr/>
              </p:nvSpPr>
              <p:spPr>
                <a:xfrm>
                  <a:off x="29094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44" name="Rectangle 43"/>
                <p:cNvSpPr/>
                <p:nvPr/>
              </p:nvSpPr>
              <p:spPr>
                <a:xfrm>
                  <a:off x="387926"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গ</a:t>
                  </a:r>
                  <a:endParaRPr lang="en-US" sz="3600" dirty="0">
                    <a:latin typeface="NikoshBAN" pitchFamily="2" charset="0"/>
                    <a:cs typeface="NikoshBAN" pitchFamily="2" charset="0"/>
                  </a:endParaRPr>
                </a:p>
              </p:txBody>
            </p:sp>
          </p:grpSp>
        </p:grpSp>
        <p:grpSp>
          <p:nvGrpSpPr>
            <p:cNvPr id="16" name="Group 15"/>
            <p:cNvGrpSpPr/>
            <p:nvPr/>
          </p:nvGrpSpPr>
          <p:grpSpPr>
            <a:xfrm>
              <a:off x="6594785" y="4156353"/>
              <a:ext cx="623454" cy="646331"/>
              <a:chOff x="8672968" y="4003948"/>
              <a:chExt cx="623454" cy="646331"/>
            </a:xfrm>
          </p:grpSpPr>
          <p:sp>
            <p:nvSpPr>
              <p:cNvPr id="61" name="Oval 60"/>
              <p:cNvSpPr/>
              <p:nvPr/>
            </p:nvSpPr>
            <p:spPr>
              <a:xfrm>
                <a:off x="8672968" y="4007146"/>
                <a:ext cx="623454" cy="578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smtClean="0">
                    <a:solidFill>
                      <a:schemeClr val="tx1"/>
                    </a:solidFill>
                    <a:latin typeface="NikoshBAN" pitchFamily="2" charset="0"/>
                    <a:cs typeface="NikoshBAN" pitchFamily="2" charset="0"/>
                  </a:rPr>
                  <a:t> </a:t>
                </a:r>
                <a:endParaRPr lang="en-US" dirty="0">
                  <a:solidFill>
                    <a:schemeClr val="tx1"/>
                  </a:solidFill>
                  <a:latin typeface="NikoshBAN" pitchFamily="2" charset="0"/>
                  <a:cs typeface="NikoshBAN" pitchFamily="2" charset="0"/>
                </a:endParaRPr>
              </a:p>
            </p:txBody>
          </p:sp>
          <p:sp>
            <p:nvSpPr>
              <p:cNvPr id="62" name="Rectangle 61"/>
              <p:cNvSpPr/>
              <p:nvPr/>
            </p:nvSpPr>
            <p:spPr>
              <a:xfrm>
                <a:off x="8756158" y="4003948"/>
                <a:ext cx="443344" cy="646331"/>
              </a:xfrm>
              <a:prstGeom prst="rect">
                <a:avLst/>
              </a:prstGeom>
            </p:spPr>
            <p:txBody>
              <a:bodyPr wrap="square">
                <a:spAutoFit/>
              </a:bodyPr>
              <a:lstStyle/>
              <a:p>
                <a:r>
                  <a:rPr lang="bn-BD" sz="3600" dirty="0" smtClean="0">
                    <a:latin typeface="NikoshBAN" pitchFamily="2" charset="0"/>
                    <a:cs typeface="NikoshBAN" pitchFamily="2" charset="0"/>
                  </a:rPr>
                  <a:t>ঘ</a:t>
                </a:r>
                <a:endParaRPr lang="en-US" sz="3600" dirty="0">
                  <a:latin typeface="NikoshBAN" pitchFamily="2" charset="0"/>
                  <a:cs typeface="NikoshBAN" pitchFamily="2" charset="0"/>
                </a:endParaRPr>
              </a:p>
            </p:txBody>
          </p:sp>
        </p:grpSp>
      </p:grpSp>
      <p:sp>
        <p:nvSpPr>
          <p:cNvPr id="67" name="Oval 66"/>
          <p:cNvSpPr/>
          <p:nvPr/>
        </p:nvSpPr>
        <p:spPr>
          <a:xfrm>
            <a:off x="4384966" y="4107041"/>
            <a:ext cx="623454" cy="5787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grpSp>
        <p:nvGrpSpPr>
          <p:cNvPr id="68" name="Group 67"/>
          <p:cNvGrpSpPr/>
          <p:nvPr/>
        </p:nvGrpSpPr>
        <p:grpSpPr>
          <a:xfrm>
            <a:off x="798324" y="5000420"/>
            <a:ext cx="8013166" cy="1312407"/>
            <a:chOff x="839884" y="3490277"/>
            <a:chExt cx="8013166" cy="1312407"/>
          </a:xfrm>
        </p:grpSpPr>
        <p:grpSp>
          <p:nvGrpSpPr>
            <p:cNvPr id="69" name="Group 68"/>
            <p:cNvGrpSpPr/>
            <p:nvPr/>
          </p:nvGrpSpPr>
          <p:grpSpPr>
            <a:xfrm>
              <a:off x="839884" y="3490277"/>
              <a:ext cx="8013166" cy="1298555"/>
              <a:chOff x="839884" y="3781232"/>
              <a:chExt cx="8013166" cy="1298555"/>
            </a:xfrm>
          </p:grpSpPr>
          <p:sp>
            <p:nvSpPr>
              <p:cNvPr id="73" name="Rectangle 72"/>
              <p:cNvSpPr/>
              <p:nvPr/>
            </p:nvSpPr>
            <p:spPr>
              <a:xfrm>
                <a:off x="839884" y="3781232"/>
                <a:ext cx="7916190" cy="584775"/>
              </a:xfrm>
              <a:prstGeom prst="rect">
                <a:avLst/>
              </a:prstGeom>
            </p:spPr>
            <p:txBody>
              <a:bodyPr wrap="square">
                <a:spAutoFit/>
              </a:bodyPr>
              <a:lstStyle/>
              <a:p>
                <a:r>
                  <a:rPr lang="bn-BD" sz="3200" dirty="0" smtClean="0">
                    <a:latin typeface="NikoshBAN" pitchFamily="2" charset="0"/>
                    <a:cs typeface="NikoshBAN" pitchFamily="2" charset="0"/>
                  </a:rPr>
                  <a:t>৫.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প্রশ্ন: নিচের কোনটি বিশুদ্ধ খাদ্য?</a:t>
                </a:r>
                <a:endParaRPr lang="en-US" sz="2800" dirty="0">
                  <a:latin typeface="NikoshBAN" pitchFamily="2" charset="0"/>
                  <a:cs typeface="NikoshBAN" pitchFamily="2" charset="0"/>
                </a:endParaRPr>
              </a:p>
            </p:txBody>
          </p:sp>
          <p:sp>
            <p:nvSpPr>
              <p:cNvPr id="74" name="Rectangle 73"/>
              <p:cNvSpPr/>
              <p:nvPr/>
            </p:nvSpPr>
            <p:spPr>
              <a:xfrm>
                <a:off x="1025241" y="4435820"/>
                <a:ext cx="7827809" cy="584775"/>
              </a:xfrm>
              <a:prstGeom prst="rect">
                <a:avLst/>
              </a:prstGeom>
            </p:spPr>
            <p:txBody>
              <a:bodyPr wrap="square">
                <a:spAutoFit/>
              </a:bodyPr>
              <a:lstStyle/>
              <a:p>
                <a:r>
                  <a:rPr lang="bn-BD" sz="3200" dirty="0" smtClean="0">
                    <a:latin typeface="NikoshBAN" pitchFamily="2" charset="0"/>
                    <a:cs typeface="NikoshBAN" pitchFamily="2" charset="0"/>
                  </a:rPr>
                  <a:t>     দুধ              ডিম              খিচুড়ি            চিনি।</a:t>
                </a:r>
                <a:endParaRPr lang="en-US" sz="3200" dirty="0">
                  <a:latin typeface="NikoshBAN" pitchFamily="2" charset="0"/>
                  <a:cs typeface="NikoshBAN" pitchFamily="2" charset="0"/>
                </a:endParaRPr>
              </a:p>
            </p:txBody>
          </p:sp>
          <p:grpSp>
            <p:nvGrpSpPr>
              <p:cNvPr id="75" name="Group 74"/>
              <p:cNvGrpSpPr/>
              <p:nvPr/>
            </p:nvGrpSpPr>
            <p:grpSpPr>
              <a:xfrm>
                <a:off x="2632356" y="4419601"/>
                <a:ext cx="623454" cy="646331"/>
                <a:chOff x="110828" y="1134194"/>
                <a:chExt cx="623454" cy="618948"/>
              </a:xfrm>
            </p:grpSpPr>
            <p:sp>
              <p:nvSpPr>
                <p:cNvPr id="82" name="Oval 81"/>
                <p:cNvSpPr/>
                <p:nvPr/>
              </p:nvSpPr>
              <p:spPr>
                <a:xfrm>
                  <a:off x="110828"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83" name="Rectangle 82"/>
                <p:cNvSpPr/>
                <p:nvPr/>
              </p:nvSpPr>
              <p:spPr>
                <a:xfrm>
                  <a:off x="166246"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খ</a:t>
                  </a:r>
                  <a:endParaRPr lang="en-US" sz="3600" dirty="0">
                    <a:latin typeface="NikoshBAN" pitchFamily="2" charset="0"/>
                    <a:cs typeface="NikoshBAN" pitchFamily="2" charset="0"/>
                  </a:endParaRPr>
                </a:p>
              </p:txBody>
            </p:sp>
          </p:grpSp>
          <p:grpSp>
            <p:nvGrpSpPr>
              <p:cNvPr id="76" name="Group 75"/>
              <p:cNvGrpSpPr/>
              <p:nvPr/>
            </p:nvGrpSpPr>
            <p:grpSpPr>
              <a:xfrm>
                <a:off x="858983" y="4433456"/>
                <a:ext cx="623454" cy="646331"/>
                <a:chOff x="374073" y="1134194"/>
                <a:chExt cx="623454" cy="618948"/>
              </a:xfrm>
            </p:grpSpPr>
            <p:sp>
              <p:nvSpPr>
                <p:cNvPr id="80" name="Oval 79"/>
                <p:cNvSpPr/>
                <p:nvPr/>
              </p:nvSpPr>
              <p:spPr>
                <a:xfrm>
                  <a:off x="37407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81" name="Rectangle 80"/>
                <p:cNvSpPr/>
                <p:nvPr/>
              </p:nvSpPr>
              <p:spPr>
                <a:xfrm>
                  <a:off x="429491" y="1134194"/>
                  <a:ext cx="443344" cy="618948"/>
                </a:xfrm>
                <a:prstGeom prst="rect">
                  <a:avLst/>
                </a:prstGeom>
              </p:spPr>
              <p:txBody>
                <a:bodyPr wrap="square">
                  <a:spAutoFit/>
                </a:bodyPr>
                <a:lstStyle/>
                <a:p>
                  <a:r>
                    <a:rPr lang="bn-BD" sz="3600" dirty="0">
                      <a:latin typeface="NikoshBAN" pitchFamily="2" charset="0"/>
                      <a:cs typeface="NikoshBAN" pitchFamily="2" charset="0"/>
                    </a:rPr>
                    <a:t>ক</a:t>
                  </a:r>
                  <a:endParaRPr lang="en-US" sz="3600" dirty="0">
                    <a:latin typeface="NikoshBAN" pitchFamily="2" charset="0"/>
                    <a:cs typeface="NikoshBAN" pitchFamily="2" charset="0"/>
                  </a:endParaRPr>
                </a:p>
              </p:txBody>
            </p:sp>
          </p:grpSp>
          <p:grpSp>
            <p:nvGrpSpPr>
              <p:cNvPr id="77" name="Group 76"/>
              <p:cNvGrpSpPr/>
              <p:nvPr/>
            </p:nvGrpSpPr>
            <p:grpSpPr>
              <a:xfrm>
                <a:off x="4419598" y="4419604"/>
                <a:ext cx="623454" cy="646331"/>
                <a:chOff x="290943" y="1134194"/>
                <a:chExt cx="623454" cy="618948"/>
              </a:xfrm>
            </p:grpSpPr>
            <p:sp>
              <p:nvSpPr>
                <p:cNvPr id="78" name="Oval 77"/>
                <p:cNvSpPr/>
                <p:nvPr/>
              </p:nvSpPr>
              <p:spPr>
                <a:xfrm>
                  <a:off x="290943" y="1163782"/>
                  <a:ext cx="623454" cy="5541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79" name="Rectangle 78"/>
                <p:cNvSpPr/>
                <p:nvPr/>
              </p:nvSpPr>
              <p:spPr>
                <a:xfrm>
                  <a:off x="387926" y="1134194"/>
                  <a:ext cx="443344" cy="618948"/>
                </a:xfrm>
                <a:prstGeom prst="rect">
                  <a:avLst/>
                </a:prstGeom>
              </p:spPr>
              <p:txBody>
                <a:bodyPr wrap="square">
                  <a:spAutoFit/>
                </a:bodyPr>
                <a:lstStyle/>
                <a:p>
                  <a:r>
                    <a:rPr lang="bn-BD" sz="3600" dirty="0" smtClean="0">
                      <a:latin typeface="NikoshBAN" pitchFamily="2" charset="0"/>
                      <a:cs typeface="NikoshBAN" pitchFamily="2" charset="0"/>
                    </a:rPr>
                    <a:t>গ</a:t>
                  </a:r>
                  <a:endParaRPr lang="en-US" sz="3600" dirty="0">
                    <a:latin typeface="NikoshBAN" pitchFamily="2" charset="0"/>
                    <a:cs typeface="NikoshBAN" pitchFamily="2" charset="0"/>
                  </a:endParaRPr>
                </a:p>
              </p:txBody>
            </p:sp>
          </p:grpSp>
        </p:grpSp>
        <p:grpSp>
          <p:nvGrpSpPr>
            <p:cNvPr id="70" name="Group 69"/>
            <p:cNvGrpSpPr/>
            <p:nvPr/>
          </p:nvGrpSpPr>
          <p:grpSpPr>
            <a:xfrm>
              <a:off x="6289975" y="4156353"/>
              <a:ext cx="623454" cy="646331"/>
              <a:chOff x="8368158" y="4003948"/>
              <a:chExt cx="623454" cy="646331"/>
            </a:xfrm>
          </p:grpSpPr>
          <p:sp>
            <p:nvSpPr>
              <p:cNvPr id="71" name="Oval 70"/>
              <p:cNvSpPr/>
              <p:nvPr/>
            </p:nvSpPr>
            <p:spPr>
              <a:xfrm>
                <a:off x="8368158" y="4007146"/>
                <a:ext cx="623454" cy="5787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72" name="Rectangle 71"/>
              <p:cNvSpPr/>
              <p:nvPr/>
            </p:nvSpPr>
            <p:spPr>
              <a:xfrm>
                <a:off x="8465203" y="4003948"/>
                <a:ext cx="443344" cy="646331"/>
              </a:xfrm>
              <a:prstGeom prst="rect">
                <a:avLst/>
              </a:prstGeom>
            </p:spPr>
            <p:txBody>
              <a:bodyPr wrap="square">
                <a:spAutoFit/>
              </a:bodyPr>
              <a:lstStyle/>
              <a:p>
                <a:r>
                  <a:rPr lang="bn-BD" sz="3600" dirty="0" smtClean="0">
                    <a:latin typeface="NikoshBAN" pitchFamily="2" charset="0"/>
                    <a:cs typeface="NikoshBAN" pitchFamily="2" charset="0"/>
                  </a:rPr>
                  <a:t>ঘ</a:t>
                </a:r>
                <a:endParaRPr lang="en-US" sz="3600" dirty="0">
                  <a:latin typeface="NikoshBAN" pitchFamily="2" charset="0"/>
                  <a:cs typeface="NikoshBAN" pitchFamily="2" charset="0"/>
                </a:endParaRPr>
              </a:p>
            </p:txBody>
          </p:sp>
        </p:grpSp>
      </p:grpSp>
      <p:sp>
        <p:nvSpPr>
          <p:cNvPr id="84" name="Oval 83"/>
          <p:cNvSpPr/>
          <p:nvPr/>
        </p:nvSpPr>
        <p:spPr>
          <a:xfrm>
            <a:off x="6238309" y="5667787"/>
            <a:ext cx="623454" cy="5787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NikoshBAN" pitchFamily="2" charset="0"/>
              <a:cs typeface="NikoshBAN" pitchFamily="2" charset="0"/>
            </a:endParaRPr>
          </a:p>
        </p:txBody>
      </p:sp>
      <p:sp>
        <p:nvSpPr>
          <p:cNvPr id="4" name="Rectangle 3"/>
          <p:cNvSpPr/>
          <p:nvPr/>
        </p:nvSpPr>
        <p:spPr>
          <a:xfrm>
            <a:off x="2725042" y="373310"/>
            <a:ext cx="3108200" cy="457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bn-BD" sz="7200" b="1" dirty="0" smtClean="0">
                <a:solidFill>
                  <a:schemeClr val="tx1"/>
                </a:solidFill>
                <a:latin typeface="NikoshBAN" pitchFamily="2" charset="0"/>
                <a:cs typeface="NikoshBAN" pitchFamily="2" charset="0"/>
              </a:rPr>
              <a:t>মূল্যায়ন</a:t>
            </a:r>
            <a:endParaRPr lang="bn-BD" sz="72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74501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circle(in)">
                                      <p:cBhvr>
                                        <p:cTn id="32" dur="20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circle(in)">
                                      <p:cBhvr>
                                        <p:cTn id="37" dur="20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circle(in)">
                                      <p:cBhvr>
                                        <p:cTn id="42" dur="2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67" grpId="0" animBg="1"/>
      <p:bldP spid="84"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003" y="2415839"/>
            <a:ext cx="7453747" cy="1200329"/>
          </a:xfrm>
          <a:prstGeom prst="rect">
            <a:avLst/>
          </a:prstGeom>
          <a:noFill/>
          <a:ln w="38100">
            <a:solidFill>
              <a:schemeClr val="accent6">
                <a:lumMod val="60000"/>
                <a:lumOff val="40000"/>
              </a:schemeClr>
            </a:solidFill>
          </a:ln>
          <a:scene3d>
            <a:camera prst="orthographicFront"/>
            <a:lightRig rig="threePt" dir="t"/>
          </a:scene3d>
          <a:sp3d>
            <a:bevelT w="114300" prst="artDeco"/>
          </a:sp3d>
        </p:spPr>
        <p:txBody>
          <a:bodyPr wrap="square" rtlCol="0">
            <a:spAutoFit/>
          </a:bodyPr>
          <a:lstStyle/>
          <a:p>
            <a:pPr algn="just"/>
            <a:r>
              <a:rPr lang="bn-BD" sz="3600" dirty="0" smtClean="0">
                <a:latin typeface="NikoshBAN" pitchFamily="2" charset="0"/>
                <a:cs typeface="NikoshBAN" pitchFamily="2" charset="0"/>
                <a:sym typeface="Wingdings"/>
              </a:rPr>
              <a:t>প্রশ্ন: তোমরা বাড়িতে যে যে খাদ্য খাও পুষ্টিমান বিচারে তা মূল্যায়ন করে লিখে আনবে।</a:t>
            </a:r>
            <a:endParaRPr lang="bn-BD" sz="3600" dirty="0">
              <a:latin typeface="NikoshBAN" pitchFamily="2" charset="0"/>
              <a:cs typeface="NikoshBAN" pitchFamily="2" charset="0"/>
            </a:endParaRPr>
          </a:p>
        </p:txBody>
      </p:sp>
      <p:sp>
        <p:nvSpPr>
          <p:cNvPr id="3" name="TextBox 2"/>
          <p:cNvSpPr txBox="1"/>
          <p:nvPr/>
        </p:nvSpPr>
        <p:spPr>
          <a:xfrm>
            <a:off x="2695902" y="575845"/>
            <a:ext cx="3799490" cy="984885"/>
          </a:xfrm>
          <a:prstGeom prst="rect">
            <a:avLst/>
          </a:prstGeom>
          <a:noFill/>
        </p:spPr>
        <p:txBody>
          <a:bodyPr wrap="square" rtlCol="0">
            <a:spAutoFit/>
          </a:bodyPr>
          <a:lstStyle/>
          <a:p>
            <a:pPr lvl="0" algn="ctr">
              <a:defRPr/>
            </a:pPr>
            <a:r>
              <a:rPr lang="bn-BD" b="1" dirty="0" smtClean="0">
                <a:solidFill>
                  <a:schemeClr val="bg1"/>
                </a:solidFill>
                <a:latin typeface="NikoshBAN" pitchFamily="2" charset="0"/>
                <a:cs typeface="NikoshBAN" pitchFamily="2" charset="0"/>
              </a:rPr>
              <a:t>বাড়ি</a:t>
            </a:r>
            <a:r>
              <a:rPr lang="bn-BD" sz="4000" b="1" dirty="0" smtClean="0">
                <a:solidFill>
                  <a:prstClr val="white"/>
                </a:solidFill>
                <a:latin typeface="NikoshBAN" pitchFamily="2" charset="0"/>
                <a:cs typeface="NikoshBAN" pitchFamily="2" charset="0"/>
              </a:rPr>
              <a:t>বাড়ি</a:t>
            </a:r>
            <a:r>
              <a:rPr lang="bn-IN" sz="4000" b="1" dirty="0" smtClean="0">
                <a:solidFill>
                  <a:prstClr val="white"/>
                </a:solidFill>
                <a:latin typeface="NikoshBAN" pitchFamily="2" charset="0"/>
                <a:cs typeface="NikoshBAN" pitchFamily="2" charset="0"/>
              </a:rPr>
              <a:t>ব</a:t>
            </a:r>
            <a:r>
              <a:rPr lang="bn-BD" sz="4000" b="1" dirty="0" smtClean="0">
                <a:solidFill>
                  <a:prstClr val="white"/>
                </a:solidFill>
                <a:latin typeface="NikoshBAN" pitchFamily="2" charset="0"/>
                <a:cs typeface="NikoshBAN" pitchFamily="2" charset="0"/>
              </a:rPr>
              <a:t>র </a:t>
            </a:r>
            <a:r>
              <a:rPr lang="bn-BD" sz="4000" b="1" dirty="0">
                <a:solidFill>
                  <a:prstClr val="white"/>
                </a:solidFill>
                <a:latin typeface="NikoshBAN" pitchFamily="2" charset="0"/>
                <a:cs typeface="NikoshBAN" pitchFamily="2" charset="0"/>
              </a:rPr>
              <a:t>কাজ</a:t>
            </a:r>
          </a:p>
          <a:p>
            <a:pPr algn="ctr">
              <a:defRPr/>
            </a:pPr>
            <a:r>
              <a:rPr lang="bn-BD" b="1" dirty="0" smtClean="0">
                <a:solidFill>
                  <a:schemeClr val="bg1"/>
                </a:solidFill>
                <a:latin typeface="NikoshBAN" pitchFamily="2" charset="0"/>
                <a:cs typeface="NikoshBAN" pitchFamily="2" charset="0"/>
              </a:rPr>
              <a:t>র </a:t>
            </a:r>
            <a:r>
              <a:rPr lang="bn-BD" b="1" dirty="0">
                <a:solidFill>
                  <a:schemeClr val="bg1"/>
                </a:solidFill>
                <a:latin typeface="NikoshBAN" pitchFamily="2" charset="0"/>
                <a:cs typeface="NikoshBAN" pitchFamily="2" charset="0"/>
              </a:rPr>
              <a:t>কাজ</a:t>
            </a:r>
            <a:endParaRPr lang="bn-BD" b="1" dirty="0">
              <a:solidFill>
                <a:schemeClr val="bg1"/>
              </a:solidFill>
              <a:latin typeface="NikoshBAN" pitchFamily="2" charset="0"/>
              <a:cs typeface="NikoshBAN" pitchFamily="2" charset="0"/>
            </a:endParaRPr>
          </a:p>
        </p:txBody>
      </p:sp>
      <p:sp>
        <p:nvSpPr>
          <p:cNvPr id="4" name="TextBox 3"/>
          <p:cNvSpPr txBox="1"/>
          <p:nvPr/>
        </p:nvSpPr>
        <p:spPr>
          <a:xfrm>
            <a:off x="2664372" y="575845"/>
            <a:ext cx="3090041" cy="830997"/>
          </a:xfrm>
          <a:prstGeom prst="rect">
            <a:avLst/>
          </a:prstGeom>
          <a:noFill/>
        </p:spPr>
        <p:txBody>
          <a:bodyPr wrap="square" rtlCol="0">
            <a:spAutoFit/>
          </a:bodyPr>
          <a:lstStyle/>
          <a:p>
            <a:r>
              <a:rPr lang="bn-IN" sz="4800" dirty="0" smtClean="0"/>
              <a:t>বাড়ির কাজ </a:t>
            </a:r>
            <a:endParaRPr lang="en-US" sz="4800" dirty="0"/>
          </a:p>
        </p:txBody>
      </p:sp>
    </p:spTree>
    <p:extLst>
      <p:ext uri="{BB962C8B-B14F-4D97-AF65-F5344CB8AC3E}">
        <p14:creationId xmlns:p14="http://schemas.microsoft.com/office/powerpoint/2010/main" val="13134346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559" y="331077"/>
            <a:ext cx="8071943" cy="4934606"/>
          </a:xfrm>
          <a:prstGeom prst="rect">
            <a:avLst/>
          </a:prstGeom>
        </p:spPr>
      </p:pic>
      <p:sp>
        <p:nvSpPr>
          <p:cNvPr id="4" name="TextBox 3"/>
          <p:cNvSpPr txBox="1"/>
          <p:nvPr/>
        </p:nvSpPr>
        <p:spPr>
          <a:xfrm>
            <a:off x="2554014" y="5565228"/>
            <a:ext cx="3247697" cy="1107996"/>
          </a:xfrm>
          <a:prstGeom prst="rect">
            <a:avLst/>
          </a:prstGeom>
          <a:noFill/>
        </p:spPr>
        <p:txBody>
          <a:bodyPr wrap="square" rtlCol="0">
            <a:spAutoFit/>
          </a:bodyPr>
          <a:lstStyle/>
          <a:p>
            <a:r>
              <a:rPr lang="bn-IN" sz="6600" b="1" dirty="0" smtClean="0"/>
              <a:t>ধন্যবাদ </a:t>
            </a:r>
            <a:endParaRPr lang="en-US" sz="6600" b="1" dirty="0"/>
          </a:p>
        </p:txBody>
      </p:sp>
    </p:spTree>
    <p:extLst>
      <p:ext uri="{BB962C8B-B14F-4D97-AF65-F5344CB8AC3E}">
        <p14:creationId xmlns:p14="http://schemas.microsoft.com/office/powerpoint/2010/main" val="2865774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1833" y="3089571"/>
            <a:ext cx="3941622" cy="2554545"/>
          </a:xfrm>
          <a:prstGeom prst="rect">
            <a:avLst/>
          </a:prstGeom>
          <a:noFill/>
          <a:ln w="130175" cmpd="dbl">
            <a:solidFill>
              <a:schemeClr val="bg1">
                <a:lumMod val="85000"/>
              </a:schemeClr>
            </a:solidFill>
          </a:ln>
        </p:spPr>
        <p:txBody>
          <a:bodyPr wrap="square" rtlCol="0">
            <a:spAutoFit/>
          </a:bodyPr>
          <a:lstStyle/>
          <a:p>
            <a:r>
              <a:rPr lang="bn-BD" sz="4400" b="1" dirty="0" smtClean="0">
                <a:latin typeface="NikoshBAN" pitchFamily="2" charset="0"/>
                <a:cs typeface="NikoshBAN" pitchFamily="2" charset="0"/>
              </a:rPr>
              <a:t>মোঃ </a:t>
            </a:r>
            <a:r>
              <a:rPr lang="bn-IN" sz="4400" b="1" dirty="0" smtClean="0">
                <a:latin typeface="NikoshBAN" pitchFamily="2" charset="0"/>
                <a:cs typeface="NikoshBAN" pitchFamily="2" charset="0"/>
              </a:rPr>
              <a:t>ফিরোজ কবির </a:t>
            </a:r>
            <a:endParaRPr lang="bn-BD" sz="2400" b="1" dirty="0" smtClean="0">
              <a:latin typeface="NikoshBAN" pitchFamily="2" charset="0"/>
              <a:cs typeface="NikoshBAN" pitchFamily="2" charset="0"/>
            </a:endParaRPr>
          </a:p>
          <a:p>
            <a:r>
              <a:rPr lang="bn-BD" sz="2800" b="1" dirty="0" smtClean="0">
                <a:latin typeface="NikoshBAN" pitchFamily="2" charset="0"/>
                <a:cs typeface="NikoshBAN" pitchFamily="2" charset="0"/>
              </a:rPr>
              <a:t> </a:t>
            </a:r>
            <a:r>
              <a:rPr lang="bn-BD" sz="3600" b="1" dirty="0" smtClean="0">
                <a:latin typeface="NikoshBAN" pitchFamily="2" charset="0"/>
                <a:cs typeface="NikoshBAN" pitchFamily="2" charset="0"/>
              </a:rPr>
              <a:t>সহকারী </a:t>
            </a:r>
            <a:r>
              <a:rPr lang="bn-IN" sz="3600" b="1" dirty="0" smtClean="0">
                <a:latin typeface="NikoshBAN" pitchFamily="2" charset="0"/>
                <a:cs typeface="NikoshBAN" pitchFamily="2" charset="0"/>
              </a:rPr>
              <a:t>প্রধান</a:t>
            </a:r>
            <a:r>
              <a:rPr lang="bn-BD" sz="3600" b="1" dirty="0" smtClean="0">
                <a:latin typeface="NikoshBAN" pitchFamily="2" charset="0"/>
                <a:cs typeface="NikoshBAN" pitchFamily="2" charset="0"/>
              </a:rPr>
              <a:t>শিক্ষক</a:t>
            </a:r>
            <a:endParaRPr lang="bn-BD" sz="3600" b="1" dirty="0" smtClean="0">
              <a:latin typeface="NikoshBAN" pitchFamily="2" charset="0"/>
              <a:cs typeface="NikoshBAN" pitchFamily="2" charset="0"/>
            </a:endParaRPr>
          </a:p>
          <a:p>
            <a:r>
              <a:rPr lang="bn-IN" sz="4000" b="1" dirty="0" smtClean="0">
                <a:latin typeface="NikoshBAN" pitchFamily="2" charset="0"/>
                <a:cs typeface="NikoshBAN" pitchFamily="2" charset="0"/>
              </a:rPr>
              <a:t>দারিয়া </a:t>
            </a:r>
            <a:r>
              <a:rPr lang="bn-BD" sz="4000" b="1" dirty="0" smtClean="0">
                <a:latin typeface="NikoshBAN" pitchFamily="2" charset="0"/>
                <a:cs typeface="NikoshBAN" pitchFamily="2" charset="0"/>
              </a:rPr>
              <a:t> </a:t>
            </a:r>
            <a:r>
              <a:rPr lang="bn-BD" sz="4000" b="1" dirty="0" smtClean="0">
                <a:latin typeface="NikoshBAN" pitchFamily="2" charset="0"/>
                <a:cs typeface="NikoshBAN" pitchFamily="2" charset="0"/>
              </a:rPr>
              <a:t>হাই  </a:t>
            </a:r>
            <a:r>
              <a:rPr lang="bn-BD" sz="4000" b="1" dirty="0" smtClean="0">
                <a:latin typeface="NikoshBAN" pitchFamily="2" charset="0"/>
                <a:cs typeface="NikoshBAN" pitchFamily="2" charset="0"/>
              </a:rPr>
              <a:t>স্কুল</a:t>
            </a:r>
            <a:endParaRPr lang="bn-IN" sz="4000" b="1" dirty="0">
              <a:latin typeface="NikoshBAN" pitchFamily="2" charset="0"/>
              <a:cs typeface="NikoshBAN" pitchFamily="2" charset="0"/>
            </a:endParaRPr>
          </a:p>
          <a:p>
            <a:r>
              <a:rPr lang="bn-IN" sz="4000" b="1" dirty="0" smtClean="0">
                <a:latin typeface="NikoshBAN" pitchFamily="2" charset="0"/>
                <a:cs typeface="NikoshBAN" pitchFamily="2" charset="0"/>
              </a:rPr>
              <a:t>নবাবগঞ্জ দিনাজপুর</a:t>
            </a:r>
            <a:r>
              <a:rPr lang="bn-BD" sz="3200" b="1" dirty="0" smtClean="0">
                <a:latin typeface="NikoshBAN" pitchFamily="2" charset="0"/>
                <a:cs typeface="NikoshBAN" pitchFamily="2" charset="0"/>
              </a:rPr>
              <a:t>।</a:t>
            </a:r>
            <a:endParaRPr lang="bn-BD" sz="3200" b="1" dirty="0" smtClean="0">
              <a:latin typeface="NikoshBAN" pitchFamily="2" charset="0"/>
              <a:cs typeface="NikoshBAN" pitchFamily="2" charset="0"/>
            </a:endParaRPr>
          </a:p>
        </p:txBody>
      </p:sp>
      <p:sp>
        <p:nvSpPr>
          <p:cNvPr id="11" name="TextBox 10"/>
          <p:cNvSpPr txBox="1"/>
          <p:nvPr/>
        </p:nvSpPr>
        <p:spPr>
          <a:xfrm>
            <a:off x="4682836" y="3089577"/>
            <a:ext cx="3948548" cy="3631763"/>
          </a:xfrm>
          <a:prstGeom prst="rect">
            <a:avLst/>
          </a:prstGeom>
          <a:noFill/>
          <a:ln w="130175" cmpd="dbl">
            <a:solidFill>
              <a:schemeClr val="bg1">
                <a:lumMod val="85000"/>
              </a:schemeClr>
            </a:solidFill>
          </a:ln>
        </p:spPr>
        <p:txBody>
          <a:bodyPr wrap="square" rtlCol="0">
            <a:spAutoFit/>
          </a:bodyPr>
          <a:lstStyle/>
          <a:p>
            <a:pPr>
              <a:defRPr/>
            </a:pPr>
            <a:r>
              <a:rPr lang="bn-BD" sz="5400" b="1" dirty="0">
                <a:latin typeface="NikoshBAN" pitchFamily="2" charset="0"/>
                <a:cs typeface="NikoshBAN" pitchFamily="2" charset="0"/>
              </a:rPr>
              <a:t>শ্রেণি:</a:t>
            </a:r>
            <a:r>
              <a:rPr lang="en-US" sz="5400" b="1" dirty="0">
                <a:latin typeface="NikoshBAN" pitchFamily="2" charset="0"/>
                <a:cs typeface="NikoshBAN" pitchFamily="2" charset="0"/>
              </a:rPr>
              <a:t> </a:t>
            </a:r>
            <a:r>
              <a:rPr lang="bn-BD" sz="5400" b="1" dirty="0" smtClean="0">
                <a:latin typeface="NikoshBAN" pitchFamily="2" charset="0"/>
                <a:cs typeface="NikoshBAN" pitchFamily="2" charset="0"/>
              </a:rPr>
              <a:t>অষ্টম</a:t>
            </a:r>
            <a:endParaRPr lang="bn-BD" sz="5400" b="1" dirty="0">
              <a:latin typeface="NikoshBAN" pitchFamily="2" charset="0"/>
              <a:cs typeface="NikoshBAN" pitchFamily="2" charset="0"/>
            </a:endParaRPr>
          </a:p>
          <a:p>
            <a:r>
              <a:rPr lang="bn-BD" sz="4800" b="1" dirty="0">
                <a:latin typeface="NikoshBAN" pitchFamily="2" charset="0"/>
                <a:cs typeface="NikoshBAN" pitchFamily="2" charset="0"/>
              </a:rPr>
              <a:t>বিষয়</a:t>
            </a:r>
            <a:r>
              <a:rPr lang="en-US" sz="4800" b="1" dirty="0">
                <a:latin typeface="NikoshBAN" pitchFamily="2" charset="0"/>
                <a:cs typeface="NikoshBAN" pitchFamily="2" charset="0"/>
              </a:rPr>
              <a:t>:</a:t>
            </a:r>
            <a:r>
              <a:rPr lang="bn-BD" sz="4800" b="1" dirty="0">
                <a:latin typeface="NikoshBAN" pitchFamily="2" charset="0"/>
                <a:cs typeface="NikoshBAN" pitchFamily="2" charset="0"/>
              </a:rPr>
              <a:t> বিজ্ঞান </a:t>
            </a:r>
          </a:p>
          <a:p>
            <a:pPr>
              <a:defRPr/>
            </a:pPr>
            <a:r>
              <a:rPr lang="bn-BD" sz="4800" b="1" dirty="0" smtClean="0">
                <a:latin typeface="NikoshBAN" pitchFamily="2" charset="0"/>
                <a:cs typeface="NikoshBAN" pitchFamily="2" charset="0"/>
              </a:rPr>
              <a:t>অধ্যায়: ত্রয়োদশ</a:t>
            </a:r>
            <a:endParaRPr lang="bn-BD" sz="4800" b="1" dirty="0">
              <a:latin typeface="NikoshBAN" pitchFamily="2" charset="0"/>
              <a:cs typeface="NikoshBAN" pitchFamily="2" charset="0"/>
            </a:endParaRPr>
          </a:p>
          <a:p>
            <a:pPr>
              <a:defRPr/>
            </a:pPr>
            <a:r>
              <a:rPr lang="bn-BD" sz="4400" b="1" dirty="0">
                <a:latin typeface="NikoshBAN" pitchFamily="2" charset="0"/>
                <a:cs typeface="NikoshBAN" pitchFamily="2" charset="0"/>
              </a:rPr>
              <a:t>সময়:</a:t>
            </a:r>
            <a:r>
              <a:rPr lang="en-US" sz="4400" b="1" dirty="0">
                <a:latin typeface="NikoshBAN" pitchFamily="2" charset="0"/>
                <a:cs typeface="NikoshBAN" pitchFamily="2" charset="0"/>
              </a:rPr>
              <a:t> </a:t>
            </a:r>
            <a:r>
              <a:rPr lang="en-US" sz="4400" b="1" dirty="0">
                <a:latin typeface="NikoshBAN" pitchFamily="2" charset="0"/>
                <a:cs typeface="NikoshBAN" pitchFamily="2" charset="0"/>
              </a:rPr>
              <a:t>4</a:t>
            </a:r>
            <a:r>
              <a:rPr lang="bn-BD" sz="4400" b="1" dirty="0" smtClean="0">
                <a:latin typeface="NikoshBAN" pitchFamily="2" charset="0"/>
                <a:cs typeface="NikoshBAN" pitchFamily="2" charset="0"/>
              </a:rPr>
              <a:t>০ </a:t>
            </a:r>
            <a:r>
              <a:rPr lang="bn-BD" sz="4400" b="1" dirty="0">
                <a:latin typeface="NikoshBAN" pitchFamily="2" charset="0"/>
                <a:cs typeface="NikoshBAN" pitchFamily="2" charset="0"/>
              </a:rPr>
              <a:t>মিনিট।</a:t>
            </a:r>
          </a:p>
          <a:p>
            <a:pPr>
              <a:defRPr/>
            </a:pPr>
            <a:r>
              <a:rPr lang="bn-BD" sz="3600" b="1" dirty="0">
                <a:latin typeface="NikoshBAN" pitchFamily="2" charset="0"/>
                <a:cs typeface="NikoshBAN" pitchFamily="2" charset="0"/>
              </a:rPr>
              <a:t>তারিখ: </a:t>
            </a:r>
            <a:r>
              <a:rPr lang="bn-BD" sz="3600" b="1" dirty="0" smtClean="0">
                <a:latin typeface="NikoshBAN" pitchFamily="2" charset="0"/>
                <a:cs typeface="NikoshBAN" pitchFamily="2" charset="0"/>
              </a:rPr>
              <a:t>--/--/</a:t>
            </a:r>
            <a:r>
              <a:rPr lang="bn-BD" sz="3600" b="1" dirty="0" smtClean="0">
                <a:latin typeface="NikoshBAN" pitchFamily="2" charset="0"/>
                <a:cs typeface="NikoshBAN" pitchFamily="2" charset="0"/>
              </a:rPr>
              <a:t>২০</a:t>
            </a:r>
            <a:r>
              <a:rPr lang="en-US" sz="3600" b="1" dirty="0" smtClean="0">
                <a:latin typeface="NikoshBAN" pitchFamily="2" charset="0"/>
                <a:cs typeface="NikoshBAN" pitchFamily="2" charset="0"/>
              </a:rPr>
              <a:t>20</a:t>
            </a:r>
            <a:r>
              <a:rPr lang="bn-BD" sz="3600" b="1" dirty="0" smtClean="0">
                <a:latin typeface="NikoshBAN" pitchFamily="2" charset="0"/>
                <a:cs typeface="NikoshBAN" pitchFamily="2" charset="0"/>
              </a:rPr>
              <a:t> </a:t>
            </a:r>
            <a:r>
              <a:rPr lang="bn-BD" sz="3600" b="1" dirty="0">
                <a:latin typeface="NikoshBAN" pitchFamily="2" charset="0"/>
                <a:cs typeface="NikoshBAN" pitchFamily="2" charset="0"/>
              </a:rPr>
              <a:t>ইং</a:t>
            </a:r>
            <a:endParaRPr lang="en-US" sz="3600" b="1" dirty="0">
              <a:latin typeface="NikoshBAN" pitchFamily="2" charset="0"/>
              <a:cs typeface="NikoshBAN" pitchFamily="2" charset="0"/>
            </a:endParaRPr>
          </a:p>
        </p:txBody>
      </p:sp>
      <p:sp>
        <p:nvSpPr>
          <p:cNvPr id="2" name="TextBox 1"/>
          <p:cNvSpPr txBox="1"/>
          <p:nvPr/>
        </p:nvSpPr>
        <p:spPr>
          <a:xfrm>
            <a:off x="3452648" y="308962"/>
            <a:ext cx="3421117" cy="769441"/>
          </a:xfrm>
          <a:prstGeom prst="rect">
            <a:avLst/>
          </a:prstGeom>
          <a:noFill/>
        </p:spPr>
        <p:txBody>
          <a:bodyPr wrap="square" rtlCol="0">
            <a:spAutoFit/>
          </a:bodyPr>
          <a:lstStyle/>
          <a:p>
            <a:r>
              <a:rPr lang="bn-IN" sz="4400" b="1" dirty="0" smtClean="0"/>
              <a:t>পরিচিতি </a:t>
            </a:r>
            <a:endParaRPr lang="en-US" sz="4400" b="1" dirty="0"/>
          </a:p>
        </p:txBody>
      </p:sp>
    </p:spTree>
    <p:extLst>
      <p:ext uri="{BB962C8B-B14F-4D97-AF65-F5344CB8AC3E}">
        <p14:creationId xmlns:p14="http://schemas.microsoft.com/office/powerpoint/2010/main" val="26826018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14855" y="656718"/>
            <a:ext cx="8529145" cy="5297214"/>
            <a:chOff x="315300" y="1056290"/>
            <a:chExt cx="8529145" cy="5297214"/>
          </a:xfrm>
        </p:grpSpPr>
        <p:pic>
          <p:nvPicPr>
            <p:cNvPr id="11266" name="Picture 2" descr="C:\Users\DOEL\Desktop\Khonij lobon\w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82" y="1056290"/>
              <a:ext cx="2556115" cy="224903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15300" y="3846788"/>
              <a:ext cx="8529145" cy="2506716"/>
              <a:chOff x="315300" y="3846788"/>
              <a:chExt cx="8529145" cy="2506716"/>
            </a:xfrm>
          </p:grpSpPr>
          <p:pic>
            <p:nvPicPr>
              <p:cNvPr id="6" name="Picture 2" descr="C:\Users\DOEL\Desktop\Khonij lobon\jackfruit-9672612823dce73bcdae08b37a708d8692d248d5-s1100-c15.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15300" y="3918684"/>
                <a:ext cx="2963919" cy="2374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69" name="Picture 5" descr="C:\Users\DOEL\Desktop\Khonij lobon\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7476" y="3892444"/>
                <a:ext cx="3026969" cy="23664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3438" y="3846788"/>
                <a:ext cx="2669804" cy="25067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6297" y="988869"/>
            <a:ext cx="2476500" cy="2048442"/>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17031" y="972835"/>
            <a:ext cx="2512782" cy="2048443"/>
          </a:xfrm>
          <a:prstGeom prst="rect">
            <a:avLst/>
          </a:prstGeom>
        </p:spPr>
      </p:pic>
      <p:sp>
        <p:nvSpPr>
          <p:cNvPr id="10" name="Rectangle 9"/>
          <p:cNvSpPr/>
          <p:nvPr/>
        </p:nvSpPr>
        <p:spPr>
          <a:xfrm>
            <a:off x="1579523" y="5721266"/>
            <a:ext cx="5178021" cy="1015663"/>
          </a:xfrm>
          <a:prstGeom prst="rect">
            <a:avLst/>
          </a:prstGeom>
        </p:spPr>
        <p:txBody>
          <a:bodyPr wrap="none">
            <a:spAutoFit/>
          </a:bodyPr>
          <a:lstStyle/>
          <a:p>
            <a:pPr algn="ctr"/>
            <a:r>
              <a:rPr lang="bn-BD" sz="6000" b="1" dirty="0">
                <a:ln w="31550" cmpd="sng">
                  <a:noFill/>
                  <a:prstDash val="solid"/>
                </a:ln>
                <a:latin typeface="NikoshBAN" pitchFamily="2" charset="0"/>
                <a:cs typeface="NikoshBAN" pitchFamily="2" charset="0"/>
                <a:sym typeface="Wingdings"/>
              </a:rPr>
              <a:t>খাদ্য, পুষ্টি ও পুষ্টিমান</a:t>
            </a:r>
          </a:p>
        </p:txBody>
      </p:sp>
    </p:spTree>
    <p:extLst>
      <p:ext uri="{BB962C8B-B14F-4D97-AF65-F5344CB8AC3E}">
        <p14:creationId xmlns:p14="http://schemas.microsoft.com/office/powerpoint/2010/main" val="493130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3933" y="152027"/>
            <a:ext cx="4571993" cy="70788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bn-BD" sz="4000" b="1" dirty="0" smtClean="0">
                <a:latin typeface="NikoshBAN" pitchFamily="2" charset="0"/>
                <a:cs typeface="NikoshBAN" pitchFamily="2" charset="0"/>
              </a:rPr>
              <a:t>এই পাঠ শেষে শিক্ষার্থীরা---</a:t>
            </a:r>
            <a:endParaRPr lang="en-US" sz="3200" b="1" dirty="0">
              <a:latin typeface="NikoshBAN" pitchFamily="2" charset="0"/>
              <a:cs typeface="NikoshBAN" pitchFamily="2" charset="0"/>
            </a:endParaRPr>
          </a:p>
        </p:txBody>
      </p:sp>
      <p:grpSp>
        <p:nvGrpSpPr>
          <p:cNvPr id="3" name="Group 2"/>
          <p:cNvGrpSpPr/>
          <p:nvPr/>
        </p:nvGrpSpPr>
        <p:grpSpPr>
          <a:xfrm>
            <a:off x="812648" y="1581799"/>
            <a:ext cx="7624773" cy="1356342"/>
            <a:chOff x="1136076" y="2299851"/>
            <a:chExt cx="7135091" cy="1161634"/>
          </a:xfrm>
        </p:grpSpPr>
        <p:grpSp>
          <p:nvGrpSpPr>
            <p:cNvPr id="4" name="Group 3"/>
            <p:cNvGrpSpPr/>
            <p:nvPr/>
          </p:nvGrpSpPr>
          <p:grpSpPr>
            <a:xfrm>
              <a:off x="1884216" y="2299851"/>
              <a:ext cx="6386951" cy="1161634"/>
              <a:chOff x="928258" y="1440874"/>
              <a:chExt cx="6923554" cy="1161634"/>
            </a:xfrm>
            <a:gradFill>
              <a:gsLst>
                <a:gs pos="0">
                  <a:srgbClr val="8488C4"/>
                </a:gs>
                <a:gs pos="53000">
                  <a:srgbClr val="D4DEFF"/>
                </a:gs>
                <a:gs pos="83000">
                  <a:srgbClr val="D4DEFF"/>
                </a:gs>
                <a:gs pos="100000">
                  <a:srgbClr val="96AB94"/>
                </a:gs>
              </a:gsLst>
              <a:lin ang="5400000" scaled="0"/>
            </a:gradFill>
          </p:grpSpPr>
          <p:sp>
            <p:nvSpPr>
              <p:cNvPr id="7" name="Rounded Rectangle 6"/>
              <p:cNvSpPr/>
              <p:nvPr/>
            </p:nvSpPr>
            <p:spPr>
              <a:xfrm>
                <a:off x="928258" y="1440874"/>
                <a:ext cx="6923554" cy="1161634"/>
              </a:xfrm>
              <a:prstGeom prst="roundRect">
                <a:avLst/>
              </a:prstGeom>
              <a:grp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a:latin typeface="NikoshBAN" pitchFamily="2" charset="0"/>
                  <a:cs typeface="NikoshBAN" pitchFamily="2" charset="0"/>
                </a:endParaRPr>
              </a:p>
            </p:txBody>
          </p:sp>
          <p:sp>
            <p:nvSpPr>
              <p:cNvPr id="8" name="Rectangle 7"/>
              <p:cNvSpPr/>
              <p:nvPr/>
            </p:nvSpPr>
            <p:spPr>
              <a:xfrm>
                <a:off x="958303" y="1678816"/>
                <a:ext cx="5712211" cy="553548"/>
              </a:xfrm>
              <a:prstGeom prst="rect">
                <a:avLst/>
              </a:prstGeom>
              <a:noFill/>
              <a:ln>
                <a:noFill/>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2800" dirty="0" smtClean="0">
                    <a:solidFill>
                      <a:schemeClr val="tx1"/>
                    </a:solidFill>
                    <a:latin typeface="NikoshBAN" pitchFamily="2" charset="0"/>
                    <a:cs typeface="NikoshBAN" pitchFamily="2" charset="0"/>
                  </a:rPr>
                  <a:t> </a:t>
                </a:r>
                <a:r>
                  <a:rPr lang="bn-BD" sz="3600" dirty="0" smtClean="0">
                    <a:solidFill>
                      <a:schemeClr val="tx1"/>
                    </a:solidFill>
                    <a:latin typeface="NikoshBAN" pitchFamily="2" charset="0"/>
                    <a:cs typeface="NikoshBAN" pitchFamily="2" charset="0"/>
                  </a:rPr>
                  <a:t>খাদ্য </a:t>
                </a:r>
                <a:r>
                  <a:rPr lang="bn-BD" sz="3600" dirty="0">
                    <a:solidFill>
                      <a:schemeClr val="tx1"/>
                    </a:solidFill>
                    <a:latin typeface="NikoshBAN" pitchFamily="2" charset="0"/>
                    <a:cs typeface="NikoshBAN" pitchFamily="2" charset="0"/>
                  </a:rPr>
                  <a:t>কী তা বলতে পারবে।</a:t>
                </a:r>
              </a:p>
            </p:txBody>
          </p:sp>
        </p:grpSp>
        <p:sp>
          <p:nvSpPr>
            <p:cNvPr id="5" name="Rounded Rectangle 4"/>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a:latin typeface="NikoshBAN" pitchFamily="2" charset="0"/>
                <a:cs typeface="NikoshBAN" pitchFamily="2" charset="0"/>
              </a:endParaRPr>
            </a:p>
          </p:txBody>
        </p:sp>
        <p:sp>
          <p:nvSpPr>
            <p:cNvPr id="6" name="Rectangle 5"/>
            <p:cNvSpPr/>
            <p:nvPr/>
          </p:nvSpPr>
          <p:spPr>
            <a:xfrm>
              <a:off x="1351745" y="2482329"/>
              <a:ext cx="312312" cy="448110"/>
            </a:xfrm>
            <a:prstGeom prst="rect">
              <a:avLst/>
            </a:prstGeom>
            <a:noFill/>
            <a:scene3d>
              <a:camera prst="orthographicFront"/>
              <a:lightRig rig="threePt" dir="t"/>
            </a:scene3d>
            <a:sp3d>
              <a:bevelT w="165100" prst="coolSlant"/>
            </a:sp3d>
          </p:spPr>
          <p:txBody>
            <a:bodyPr wrap="none">
              <a:spAutoFit/>
            </a:bodyPr>
            <a:lstStyle/>
            <a:p>
              <a:r>
                <a:rPr lang="en-US" sz="2800" b="1" dirty="0" smtClean="0">
                  <a:latin typeface="NikoshBAN" pitchFamily="2" charset="0"/>
                  <a:cs typeface="NikoshBAN" pitchFamily="2" charset="0"/>
                </a:rPr>
                <a:t>1</a:t>
              </a:r>
              <a:endParaRPr lang="en-US" sz="2800" b="1" dirty="0">
                <a:latin typeface="NikoshBAN" pitchFamily="2" charset="0"/>
                <a:cs typeface="NikoshBAN" pitchFamily="2" charset="0"/>
              </a:endParaRPr>
            </a:p>
          </p:txBody>
        </p:sp>
      </p:grpSp>
      <p:grpSp>
        <p:nvGrpSpPr>
          <p:cNvPr id="15" name="Group 14"/>
          <p:cNvGrpSpPr/>
          <p:nvPr/>
        </p:nvGrpSpPr>
        <p:grpSpPr>
          <a:xfrm>
            <a:off x="779208" y="3065669"/>
            <a:ext cx="7758021" cy="1356342"/>
            <a:chOff x="1136076" y="2299851"/>
            <a:chExt cx="8063340" cy="1161634"/>
          </a:xfrm>
        </p:grpSpPr>
        <p:grpSp>
          <p:nvGrpSpPr>
            <p:cNvPr id="16" name="Group 15"/>
            <p:cNvGrpSpPr/>
            <p:nvPr/>
          </p:nvGrpSpPr>
          <p:grpSpPr>
            <a:xfrm>
              <a:off x="1787235" y="2299851"/>
              <a:ext cx="7412181" cy="1161634"/>
              <a:chOff x="823129" y="1440874"/>
              <a:chExt cx="8034920" cy="1161634"/>
            </a:xfrm>
            <a:gradFill>
              <a:gsLst>
                <a:gs pos="0">
                  <a:srgbClr val="8488C4"/>
                </a:gs>
                <a:gs pos="53000">
                  <a:srgbClr val="D4DEFF"/>
                </a:gs>
                <a:gs pos="83000">
                  <a:srgbClr val="D4DEFF"/>
                </a:gs>
                <a:gs pos="100000">
                  <a:srgbClr val="96AB94"/>
                </a:gs>
              </a:gsLst>
              <a:lin ang="5400000" scaled="0"/>
            </a:gradFill>
          </p:grpSpPr>
          <p:sp>
            <p:nvSpPr>
              <p:cNvPr id="19" name="Rounded Rectangle 18"/>
              <p:cNvSpPr/>
              <p:nvPr/>
            </p:nvSpPr>
            <p:spPr>
              <a:xfrm>
                <a:off x="928259" y="1440874"/>
                <a:ext cx="7809643" cy="1161634"/>
              </a:xfrm>
              <a:prstGeom prst="roundRect">
                <a:avLst/>
              </a:prstGeom>
              <a:grp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a:latin typeface="NikoshBAN" pitchFamily="2" charset="0"/>
                  <a:cs typeface="NikoshBAN" pitchFamily="2" charset="0"/>
                </a:endParaRPr>
              </a:p>
            </p:txBody>
          </p:sp>
          <p:sp>
            <p:nvSpPr>
              <p:cNvPr id="20" name="Rectangle 19"/>
              <p:cNvSpPr/>
              <p:nvPr/>
            </p:nvSpPr>
            <p:spPr>
              <a:xfrm>
                <a:off x="823129" y="1678816"/>
                <a:ext cx="8034920" cy="500828"/>
              </a:xfrm>
              <a:prstGeom prst="rect">
                <a:avLst/>
              </a:prstGeom>
              <a:noFill/>
              <a:ln>
                <a:noFill/>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2400" dirty="0" smtClean="0">
                    <a:solidFill>
                      <a:schemeClr val="tx1"/>
                    </a:solidFill>
                    <a:latin typeface="NikoshBAN" pitchFamily="2" charset="0"/>
                    <a:cs typeface="NikoshBAN" pitchFamily="2" charset="0"/>
                  </a:rPr>
                  <a:t> </a:t>
                </a:r>
                <a:r>
                  <a:rPr lang="en-US" sz="2400" dirty="0" smtClean="0">
                    <a:solidFill>
                      <a:schemeClr val="tx1"/>
                    </a:solidFill>
                    <a:latin typeface="NikoshBAN" pitchFamily="2" charset="0"/>
                    <a:cs typeface="NikoshBAN" pitchFamily="2" charset="0"/>
                  </a:rPr>
                  <a:t> </a:t>
                </a:r>
                <a:r>
                  <a:rPr lang="bn-BD" sz="24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পুষ্টি ও পুষ্টিমান কী তা ব্যাখ্যা করতে </a:t>
                </a:r>
                <a:r>
                  <a:rPr lang="bn-BD" sz="3200" dirty="0">
                    <a:solidFill>
                      <a:schemeClr val="tx1"/>
                    </a:solidFill>
                    <a:latin typeface="NikoshBAN" pitchFamily="2" charset="0"/>
                    <a:cs typeface="NikoshBAN" pitchFamily="2" charset="0"/>
                  </a:rPr>
                  <a:t>পারবে।</a:t>
                </a:r>
              </a:p>
            </p:txBody>
          </p:sp>
        </p:grpSp>
        <p:sp>
          <p:nvSpPr>
            <p:cNvPr id="17" name="Rounded Rectangle 16"/>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a:latin typeface="NikoshBAN" pitchFamily="2" charset="0"/>
                <a:cs typeface="NikoshBAN" pitchFamily="2" charset="0"/>
              </a:endParaRPr>
            </a:p>
          </p:txBody>
        </p:sp>
        <p:sp>
          <p:nvSpPr>
            <p:cNvPr id="18" name="Rectangle 17"/>
            <p:cNvSpPr/>
            <p:nvPr/>
          </p:nvSpPr>
          <p:spPr>
            <a:xfrm>
              <a:off x="1351745" y="2482329"/>
              <a:ext cx="360209" cy="448110"/>
            </a:xfrm>
            <a:prstGeom prst="rect">
              <a:avLst/>
            </a:prstGeom>
            <a:noFill/>
            <a:scene3d>
              <a:camera prst="orthographicFront"/>
              <a:lightRig rig="threePt" dir="t"/>
            </a:scene3d>
            <a:sp3d>
              <a:bevelT w="165100" prst="coolSlant"/>
            </a:sp3d>
          </p:spPr>
          <p:txBody>
            <a:bodyPr wrap="none">
              <a:spAutoFit/>
            </a:bodyPr>
            <a:lstStyle/>
            <a:p>
              <a:r>
                <a:rPr lang="bn-BD" sz="2800" b="1" dirty="0" smtClean="0">
                  <a:latin typeface="NikoshBAN" pitchFamily="2" charset="0"/>
                  <a:cs typeface="NikoshBAN" pitchFamily="2" charset="0"/>
                </a:rPr>
                <a:t>২</a:t>
              </a:r>
              <a:endParaRPr lang="en-US" sz="2800" b="1" dirty="0">
                <a:latin typeface="NikoshBAN" pitchFamily="2" charset="0"/>
                <a:cs typeface="NikoshBAN" pitchFamily="2" charset="0"/>
              </a:endParaRPr>
            </a:p>
          </p:txBody>
        </p:sp>
      </p:grpSp>
      <p:grpSp>
        <p:nvGrpSpPr>
          <p:cNvPr id="24" name="Group 23"/>
          <p:cNvGrpSpPr/>
          <p:nvPr/>
        </p:nvGrpSpPr>
        <p:grpSpPr>
          <a:xfrm>
            <a:off x="858031" y="4547622"/>
            <a:ext cx="7828769" cy="1356341"/>
            <a:chOff x="1136076" y="2299851"/>
            <a:chExt cx="8149449" cy="1161634"/>
          </a:xfrm>
        </p:grpSpPr>
        <p:grpSp>
          <p:nvGrpSpPr>
            <p:cNvPr id="25" name="Group 24"/>
            <p:cNvGrpSpPr/>
            <p:nvPr/>
          </p:nvGrpSpPr>
          <p:grpSpPr>
            <a:xfrm>
              <a:off x="1884216" y="2299851"/>
              <a:ext cx="7401309" cy="1161634"/>
              <a:chOff x="928258" y="1440874"/>
              <a:chExt cx="8023134" cy="1161634"/>
            </a:xfrm>
            <a:gradFill>
              <a:gsLst>
                <a:gs pos="0">
                  <a:srgbClr val="8488C4"/>
                </a:gs>
                <a:gs pos="53000">
                  <a:srgbClr val="D4DEFF"/>
                </a:gs>
                <a:gs pos="83000">
                  <a:srgbClr val="D4DEFF"/>
                </a:gs>
                <a:gs pos="100000">
                  <a:srgbClr val="96AB94"/>
                </a:gs>
              </a:gsLst>
              <a:lin ang="5400000" scaled="0"/>
            </a:gradFill>
          </p:grpSpPr>
          <p:sp>
            <p:nvSpPr>
              <p:cNvPr id="31" name="Rounded Rectangle 30"/>
              <p:cNvSpPr/>
              <p:nvPr/>
            </p:nvSpPr>
            <p:spPr>
              <a:xfrm>
                <a:off x="928258" y="1440874"/>
                <a:ext cx="7779606" cy="1161634"/>
              </a:xfrm>
              <a:prstGeom prst="roundRect">
                <a:avLst/>
              </a:prstGeom>
              <a:grp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a:latin typeface="NikoshBAN" pitchFamily="2" charset="0"/>
                  <a:cs typeface="NikoshBAN" pitchFamily="2" charset="0"/>
                </a:endParaRPr>
              </a:p>
            </p:txBody>
          </p:sp>
          <p:sp>
            <p:nvSpPr>
              <p:cNvPr id="32" name="Rectangle 31"/>
              <p:cNvSpPr/>
              <p:nvPr/>
            </p:nvSpPr>
            <p:spPr>
              <a:xfrm>
                <a:off x="1018374" y="1692671"/>
                <a:ext cx="7933018" cy="500829"/>
              </a:xfrm>
              <a:prstGeom prst="rect">
                <a:avLst/>
              </a:prstGeom>
              <a:noFill/>
              <a:ln>
                <a:noFill/>
              </a:ln>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200" dirty="0" smtClean="0">
                    <a:solidFill>
                      <a:schemeClr val="tx1"/>
                    </a:solidFill>
                    <a:latin typeface="NikoshBAN" pitchFamily="2" charset="0"/>
                    <a:cs typeface="NikoshBAN" pitchFamily="2" charset="0"/>
                  </a:rPr>
                  <a:t>বিভিন্ন খাদ্য উপাদানগুলোর কাজ ব্যাখ্যা করতে পারবে।</a:t>
                </a:r>
                <a:endParaRPr lang="bn-BD" sz="3200" dirty="0">
                  <a:solidFill>
                    <a:schemeClr val="tx1"/>
                  </a:solidFill>
                  <a:latin typeface="NikoshBAN" pitchFamily="2" charset="0"/>
                  <a:cs typeface="NikoshBAN" pitchFamily="2" charset="0"/>
                </a:endParaRPr>
              </a:p>
            </p:txBody>
          </p:sp>
        </p:grpSp>
        <p:sp>
          <p:nvSpPr>
            <p:cNvPr id="26" name="Rounded Rectangle 25"/>
            <p:cNvSpPr/>
            <p:nvPr/>
          </p:nvSpPr>
          <p:spPr>
            <a:xfrm>
              <a:off x="1136076" y="2466108"/>
              <a:ext cx="775854" cy="858985"/>
            </a:xfrm>
            <a:prstGeom prst="roundRect">
              <a:avLst/>
            </a:prstGeom>
            <a:gradFill>
              <a:gsLst>
                <a:gs pos="0">
                  <a:srgbClr val="8488C4"/>
                </a:gs>
                <a:gs pos="53000">
                  <a:srgbClr val="D4DEFF"/>
                </a:gs>
                <a:gs pos="83000">
                  <a:srgbClr val="D4DEFF"/>
                </a:gs>
                <a:gs pos="100000">
                  <a:srgbClr val="96AB94"/>
                </a:gs>
              </a:gsLst>
              <a:lin ang="5400000" scaled="0"/>
            </a:gradFill>
            <a:scene3d>
              <a:camera prst="orthographicFront"/>
              <a:lightRig rig="threePt" dir="t"/>
            </a:scene3d>
            <a:sp3d>
              <a:bevelT w="165100" prst="coolSlant"/>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800">
                <a:latin typeface="NikoshBAN" pitchFamily="2" charset="0"/>
                <a:cs typeface="NikoshBAN" pitchFamily="2" charset="0"/>
              </a:endParaRPr>
            </a:p>
          </p:txBody>
        </p:sp>
        <p:sp>
          <p:nvSpPr>
            <p:cNvPr id="30" name="Rectangle 29"/>
            <p:cNvSpPr/>
            <p:nvPr/>
          </p:nvSpPr>
          <p:spPr>
            <a:xfrm>
              <a:off x="1351745" y="2482329"/>
              <a:ext cx="394139" cy="448110"/>
            </a:xfrm>
            <a:prstGeom prst="rect">
              <a:avLst/>
            </a:prstGeom>
            <a:noFill/>
            <a:scene3d>
              <a:camera prst="orthographicFront"/>
              <a:lightRig rig="threePt" dir="t"/>
            </a:scene3d>
            <a:sp3d>
              <a:bevelT w="165100" prst="coolSlant"/>
            </a:sp3d>
          </p:spPr>
          <p:txBody>
            <a:bodyPr wrap="none">
              <a:spAutoFit/>
            </a:bodyPr>
            <a:lstStyle/>
            <a:p>
              <a:r>
                <a:rPr lang="bn-BD" sz="2800" b="1" dirty="0">
                  <a:latin typeface="NikoshBAN" pitchFamily="2" charset="0"/>
                  <a:cs typeface="NikoshBAN" pitchFamily="2" charset="0"/>
                </a:rPr>
                <a:t>৩</a:t>
              </a:r>
              <a:endParaRPr lang="en-US" sz="2800" b="1" dirty="0">
                <a:latin typeface="NikoshBAN" pitchFamily="2" charset="0"/>
                <a:cs typeface="NikoshBAN" pitchFamily="2" charset="0"/>
              </a:endParaRPr>
            </a:p>
          </p:txBody>
        </p:sp>
      </p:grpSp>
    </p:spTree>
    <p:extLst>
      <p:ext uri="{BB962C8B-B14F-4D97-AF65-F5344CB8AC3E}">
        <p14:creationId xmlns:p14="http://schemas.microsoft.com/office/powerpoint/2010/main" val="3149173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0-#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1000" fill="hold"/>
                                        <p:tgtEl>
                                          <p:spTgt spid="24"/>
                                        </p:tgtEl>
                                        <p:attrNameLst>
                                          <p:attrName>ppt_x</p:attrName>
                                        </p:attrNameLst>
                                      </p:cBhvr>
                                      <p:tavLst>
                                        <p:tav tm="0">
                                          <p:val>
                                            <p:strVal val="0-#ppt_w/2"/>
                                          </p:val>
                                        </p:tav>
                                        <p:tav tm="100000">
                                          <p:val>
                                            <p:strVal val="#ppt_x"/>
                                          </p:val>
                                        </p:tav>
                                      </p:tavLst>
                                    </p:anim>
                                    <p:anim calcmode="lin" valueType="num">
                                      <p:cBhvr additive="base">
                                        <p:cTn id="1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92317" y="3137335"/>
            <a:ext cx="2317530" cy="2865886"/>
            <a:chOff x="1545020" y="3153103"/>
            <a:chExt cx="2364827" cy="2952832"/>
          </a:xfrm>
        </p:grpSpPr>
        <p:sp>
          <p:nvSpPr>
            <p:cNvPr id="28" name="Rectangle 27"/>
            <p:cNvSpPr/>
            <p:nvPr/>
          </p:nvSpPr>
          <p:spPr>
            <a:xfrm>
              <a:off x="2559776" y="5459603"/>
              <a:ext cx="410690" cy="646332"/>
            </a:xfrm>
            <a:prstGeom prst="rect">
              <a:avLst/>
            </a:prstGeom>
          </p:spPr>
          <p:txBody>
            <a:bodyPr wrap="none">
              <a:spAutoFit/>
            </a:bodyPr>
            <a:lstStyle/>
            <a:p>
              <a:r>
                <a:rPr lang="bn-BD" sz="3600" dirty="0" smtClean="0">
                  <a:latin typeface="NikoshBAN" pitchFamily="2" charset="0"/>
                  <a:cs typeface="NikoshBAN" pitchFamily="2" charset="0"/>
                </a:rPr>
                <a:t>গ</a:t>
              </a:r>
              <a:endParaRPr lang="en-US" sz="3600" dirty="0"/>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020" y="3153103"/>
              <a:ext cx="2364827" cy="2475188"/>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945932" y="409900"/>
            <a:ext cx="3787666" cy="2881671"/>
            <a:chOff x="930166" y="515888"/>
            <a:chExt cx="3787666" cy="2885861"/>
          </a:xfrm>
        </p:grpSpPr>
        <p:pic>
          <p:nvPicPr>
            <p:cNvPr id="13315" name="Picture 3" descr="C:\Users\DOEL\Desktop\Khonij lobon\Some-ways-to-prevent-cancer-1-600x37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166" y="515888"/>
              <a:ext cx="3787666" cy="236097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01665" y="2755418"/>
              <a:ext cx="461986" cy="646331"/>
            </a:xfrm>
            <a:prstGeom prst="rect">
              <a:avLst/>
            </a:prstGeom>
          </p:spPr>
          <p:txBody>
            <a:bodyPr wrap="none">
              <a:spAutoFit/>
            </a:bodyPr>
            <a:lstStyle/>
            <a:p>
              <a:r>
                <a:rPr lang="bn-BD" sz="3600" dirty="0" smtClean="0">
                  <a:latin typeface="NikoshBAN" pitchFamily="2" charset="0"/>
                  <a:cs typeface="NikoshBAN" pitchFamily="2" charset="0"/>
                </a:rPr>
                <a:t>ক</a:t>
              </a:r>
              <a:endParaRPr lang="en-US" sz="3600" dirty="0"/>
            </a:p>
          </p:txBody>
        </p:sp>
      </p:grpSp>
      <p:grpSp>
        <p:nvGrpSpPr>
          <p:cNvPr id="4" name="Group 3"/>
          <p:cNvGrpSpPr/>
          <p:nvPr/>
        </p:nvGrpSpPr>
        <p:grpSpPr>
          <a:xfrm>
            <a:off x="5233824" y="457196"/>
            <a:ext cx="2617404" cy="2850141"/>
            <a:chOff x="5218058" y="650644"/>
            <a:chExt cx="2617404" cy="2767056"/>
          </a:xfrm>
        </p:grpSpPr>
        <p:pic>
          <p:nvPicPr>
            <p:cNvPr id="13319" name="Picture 7" descr="C:\Users\DOEL\Desktop\Khonij lobon\fdgda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8058" y="650644"/>
              <a:ext cx="2617404" cy="220075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6311968" y="2771369"/>
              <a:ext cx="410690" cy="646331"/>
            </a:xfrm>
            <a:prstGeom prst="rect">
              <a:avLst/>
            </a:prstGeom>
          </p:spPr>
          <p:txBody>
            <a:bodyPr wrap="none">
              <a:spAutoFit/>
            </a:bodyPr>
            <a:lstStyle/>
            <a:p>
              <a:r>
                <a:rPr lang="bn-BD" sz="3600" dirty="0" smtClean="0">
                  <a:latin typeface="NikoshBAN" pitchFamily="2" charset="0"/>
                  <a:cs typeface="NikoshBAN" pitchFamily="2" charset="0"/>
                </a:rPr>
                <a:t>খ</a:t>
              </a:r>
              <a:endParaRPr lang="en-US" sz="3600" dirty="0"/>
            </a:p>
          </p:txBody>
        </p:sp>
      </p:grpSp>
      <p:grpSp>
        <p:nvGrpSpPr>
          <p:cNvPr id="6" name="Group 5"/>
          <p:cNvGrpSpPr/>
          <p:nvPr/>
        </p:nvGrpSpPr>
        <p:grpSpPr>
          <a:xfrm>
            <a:off x="5136932" y="3279221"/>
            <a:ext cx="2590800" cy="2755543"/>
            <a:chOff x="5121166" y="3484179"/>
            <a:chExt cx="2590800" cy="2755543"/>
          </a:xfrm>
        </p:grpSpPr>
        <p:pic>
          <p:nvPicPr>
            <p:cNvPr id="13316" name="Picture 4" descr="C:\Users\DOEL\Desktop\Khonij lobon\we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1166" y="3484179"/>
              <a:ext cx="2590800" cy="223870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6248906" y="5593391"/>
              <a:ext cx="410690" cy="646331"/>
            </a:xfrm>
            <a:prstGeom prst="rect">
              <a:avLst/>
            </a:prstGeom>
          </p:spPr>
          <p:txBody>
            <a:bodyPr wrap="none">
              <a:spAutoFit/>
            </a:bodyPr>
            <a:lstStyle/>
            <a:p>
              <a:r>
                <a:rPr lang="bn-BD" sz="3600" dirty="0" smtClean="0">
                  <a:latin typeface="NikoshBAN" pitchFamily="2" charset="0"/>
                  <a:cs typeface="NikoshBAN" pitchFamily="2" charset="0"/>
                </a:rPr>
                <a:t>ঘ</a:t>
              </a:r>
              <a:endParaRPr lang="en-US" sz="3600" dirty="0"/>
            </a:p>
          </p:txBody>
        </p:sp>
      </p:grpSp>
      <p:sp>
        <p:nvSpPr>
          <p:cNvPr id="34" name="Rectangle 33"/>
          <p:cNvSpPr/>
          <p:nvPr/>
        </p:nvSpPr>
        <p:spPr>
          <a:xfrm>
            <a:off x="3087515" y="5864829"/>
            <a:ext cx="4036682" cy="646331"/>
          </a:xfrm>
          <a:prstGeom prst="rect">
            <a:avLst/>
          </a:prstGeom>
          <a:solidFill>
            <a:srgbClr val="00B050"/>
          </a:solidFill>
        </p:spPr>
        <p:txBody>
          <a:bodyPr wrap="none">
            <a:spAutoFit/>
          </a:bodyPr>
          <a:lstStyle/>
          <a:p>
            <a:r>
              <a:rPr lang="bn-BD" sz="3600" dirty="0" smtClean="0">
                <a:solidFill>
                  <a:schemeClr val="bg1"/>
                </a:solidFill>
                <a:latin typeface="NikoshBAN" pitchFamily="2" charset="0"/>
                <a:cs typeface="NikoshBAN" pitchFamily="2" charset="0"/>
              </a:rPr>
              <a:t> কোনগুলো আমাদের খাদ্য?</a:t>
            </a:r>
            <a:endParaRPr lang="en-US" sz="3600" dirty="0">
              <a:solidFill>
                <a:schemeClr val="bg1"/>
              </a:solidFill>
            </a:endParaRPr>
          </a:p>
        </p:txBody>
      </p:sp>
      <p:sp>
        <p:nvSpPr>
          <p:cNvPr id="19" name="Rectangle 18"/>
          <p:cNvSpPr/>
          <p:nvPr/>
        </p:nvSpPr>
        <p:spPr>
          <a:xfrm>
            <a:off x="3891554" y="5829906"/>
            <a:ext cx="1529586" cy="646331"/>
          </a:xfrm>
          <a:prstGeom prst="rect">
            <a:avLst/>
          </a:prstGeom>
          <a:solidFill>
            <a:srgbClr val="00B050"/>
          </a:solidFill>
        </p:spPr>
        <p:txBody>
          <a:bodyPr wrap="none">
            <a:spAutoFit/>
          </a:bodyPr>
          <a:lstStyle/>
          <a:p>
            <a:r>
              <a:rPr lang="bn-BD" sz="3600" dirty="0" smtClean="0">
                <a:solidFill>
                  <a:schemeClr val="bg1"/>
                </a:solidFill>
                <a:latin typeface="NikoshBAN" pitchFamily="2" charset="0"/>
                <a:cs typeface="NikoshBAN" pitchFamily="2" charset="0"/>
              </a:rPr>
              <a:t>খাদ্য কী?</a:t>
            </a:r>
            <a:endParaRPr lang="en-US" sz="3600" dirty="0">
              <a:solidFill>
                <a:schemeClr val="bg1"/>
              </a:solidFill>
            </a:endParaRPr>
          </a:p>
        </p:txBody>
      </p:sp>
      <p:sp>
        <p:nvSpPr>
          <p:cNvPr id="20" name="Rectangle 19"/>
          <p:cNvSpPr/>
          <p:nvPr/>
        </p:nvSpPr>
        <p:spPr>
          <a:xfrm>
            <a:off x="3396204" y="5829906"/>
            <a:ext cx="2856087" cy="646331"/>
          </a:xfrm>
          <a:prstGeom prst="rect">
            <a:avLst/>
          </a:prstGeom>
          <a:solidFill>
            <a:srgbClr val="00B050"/>
          </a:solidFill>
        </p:spPr>
        <p:txBody>
          <a:bodyPr wrap="square">
            <a:spAutoFit/>
          </a:bodyPr>
          <a:lstStyle/>
          <a:p>
            <a:r>
              <a:rPr lang="bn-BD" sz="3600" dirty="0" smtClean="0">
                <a:solidFill>
                  <a:schemeClr val="bg1"/>
                </a:solidFill>
                <a:latin typeface="NikoshBAN" pitchFamily="2" charset="0"/>
                <a:cs typeface="NikoshBAN" pitchFamily="2" charset="0"/>
              </a:rPr>
              <a:t>খাদ্যের কাজ কী?</a:t>
            </a:r>
            <a:endParaRPr lang="en-US" sz="3600" dirty="0">
              <a:solidFill>
                <a:schemeClr val="bg1"/>
              </a:solidFill>
            </a:endParaRPr>
          </a:p>
        </p:txBody>
      </p:sp>
    </p:spTree>
    <p:extLst>
      <p:ext uri="{BB962C8B-B14F-4D97-AF65-F5344CB8AC3E}">
        <p14:creationId xmlns:p14="http://schemas.microsoft.com/office/powerpoint/2010/main" val="70579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xit" presetSubtype="0" fill="hold" grpId="1" nodeType="clickEffect">
                                  <p:stCondLst>
                                    <p:cond delay="0"/>
                                  </p:stCondLst>
                                  <p:childTnLst>
                                    <p:anim calcmode="lin" valueType="num">
                                      <p:cBhvr>
                                        <p:cTn id="12" dur="1000"/>
                                        <p:tgtEl>
                                          <p:spTgt spid="34"/>
                                        </p:tgtEl>
                                        <p:attrNameLst>
                                          <p:attrName>ppt_w</p:attrName>
                                        </p:attrNameLst>
                                      </p:cBhvr>
                                      <p:tavLst>
                                        <p:tav tm="0">
                                          <p:val>
                                            <p:strVal val="ppt_w"/>
                                          </p:val>
                                        </p:tav>
                                        <p:tav tm="100000">
                                          <p:val>
                                            <p:strVal val="ppt_w*0.70"/>
                                          </p:val>
                                        </p:tav>
                                      </p:tavLst>
                                    </p:anim>
                                    <p:anim calcmode="lin" valueType="num">
                                      <p:cBhvr>
                                        <p:cTn id="13" dur="1000"/>
                                        <p:tgtEl>
                                          <p:spTgt spid="34"/>
                                        </p:tgtEl>
                                        <p:attrNameLst>
                                          <p:attrName>ppt_h</p:attrName>
                                        </p:attrNameLst>
                                      </p:cBhvr>
                                      <p:tavLst>
                                        <p:tav tm="0">
                                          <p:val>
                                            <p:strVal val="ppt_h"/>
                                          </p:val>
                                        </p:tav>
                                        <p:tav tm="100000">
                                          <p:val>
                                            <p:strVal val="ppt_h"/>
                                          </p:val>
                                        </p:tav>
                                      </p:tavLst>
                                    </p:anim>
                                    <p:animEffect transition="out" filter="fade">
                                      <p:cBhvr>
                                        <p:cTn id="14" dur="1000"/>
                                        <p:tgtEl>
                                          <p:spTgt spid="34"/>
                                        </p:tgtEl>
                                      </p:cBhvr>
                                    </p:animEffect>
                                    <p:set>
                                      <p:cBhvr>
                                        <p:cTn id="15" dur="1" fill="hold">
                                          <p:stCondLst>
                                            <p:cond delay="999"/>
                                          </p:stCondLst>
                                        </p:cTn>
                                        <p:tgtEl>
                                          <p:spTgt spid="3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5" presetClass="exit" presetSubtype="0" fill="hold" nodeType="clickEffect">
                                  <p:stCondLst>
                                    <p:cond delay="0"/>
                                  </p:stCondLst>
                                  <p:childTnLst>
                                    <p:anim calcmode="lin" valueType="num">
                                      <p:cBhvr>
                                        <p:cTn id="19" dur="1000"/>
                                        <p:tgtEl>
                                          <p:spTgt spid="4"/>
                                        </p:tgtEl>
                                        <p:attrNameLst>
                                          <p:attrName>ppt_w</p:attrName>
                                        </p:attrNameLst>
                                      </p:cBhvr>
                                      <p:tavLst>
                                        <p:tav tm="0">
                                          <p:val>
                                            <p:strVal val="ppt_w"/>
                                          </p:val>
                                        </p:tav>
                                        <p:tav tm="100000">
                                          <p:val>
                                            <p:strVal val="ppt_w*0.70"/>
                                          </p:val>
                                        </p:tav>
                                      </p:tavLst>
                                    </p:anim>
                                    <p:anim calcmode="lin" valueType="num">
                                      <p:cBhvr>
                                        <p:cTn id="20" dur="1000"/>
                                        <p:tgtEl>
                                          <p:spTgt spid="4"/>
                                        </p:tgtEl>
                                        <p:attrNameLst>
                                          <p:attrName>ppt_h</p:attrName>
                                        </p:attrNameLst>
                                      </p:cBhvr>
                                      <p:tavLst>
                                        <p:tav tm="0">
                                          <p:val>
                                            <p:strVal val="ppt_h"/>
                                          </p:val>
                                        </p:tav>
                                        <p:tav tm="100000">
                                          <p:val>
                                            <p:strVal val="ppt_h"/>
                                          </p:val>
                                        </p:tav>
                                      </p:tavLst>
                                    </p:anim>
                                    <p:animEffect transition="out" filter="fade">
                                      <p:cBhvr>
                                        <p:cTn id="21" dur="1000"/>
                                        <p:tgtEl>
                                          <p:spTgt spid="4"/>
                                        </p:tgtEl>
                                      </p:cBhvr>
                                    </p:animEffect>
                                    <p:set>
                                      <p:cBhvr>
                                        <p:cTn id="22" dur="1" fill="hold">
                                          <p:stCondLst>
                                            <p:cond delay="999"/>
                                          </p:stCondLst>
                                        </p:cTn>
                                        <p:tgtEl>
                                          <p:spTgt spid="4"/>
                                        </p:tgtEl>
                                        <p:attrNameLst>
                                          <p:attrName>style.visibility</p:attrName>
                                        </p:attrNameLst>
                                      </p:cBhvr>
                                      <p:to>
                                        <p:strVal val="hidden"/>
                                      </p:to>
                                    </p:set>
                                  </p:childTnLst>
                                </p:cTn>
                              </p:par>
                              <p:par>
                                <p:cTn id="23" presetID="55" presetClass="exit" presetSubtype="0" fill="hold" nodeType="withEffect">
                                  <p:stCondLst>
                                    <p:cond delay="0"/>
                                  </p:stCondLst>
                                  <p:childTnLst>
                                    <p:anim calcmode="lin" valueType="num">
                                      <p:cBhvr>
                                        <p:cTn id="24" dur="1000"/>
                                        <p:tgtEl>
                                          <p:spTgt spid="7"/>
                                        </p:tgtEl>
                                        <p:attrNameLst>
                                          <p:attrName>ppt_w</p:attrName>
                                        </p:attrNameLst>
                                      </p:cBhvr>
                                      <p:tavLst>
                                        <p:tav tm="0">
                                          <p:val>
                                            <p:strVal val="ppt_w"/>
                                          </p:val>
                                        </p:tav>
                                        <p:tav tm="100000">
                                          <p:val>
                                            <p:strVal val="ppt_w*0.70"/>
                                          </p:val>
                                        </p:tav>
                                      </p:tavLst>
                                    </p:anim>
                                    <p:anim calcmode="lin" valueType="num">
                                      <p:cBhvr>
                                        <p:cTn id="25" dur="1000"/>
                                        <p:tgtEl>
                                          <p:spTgt spid="7"/>
                                        </p:tgtEl>
                                        <p:attrNameLst>
                                          <p:attrName>ppt_h</p:attrName>
                                        </p:attrNameLst>
                                      </p:cBhvr>
                                      <p:tavLst>
                                        <p:tav tm="0">
                                          <p:val>
                                            <p:strVal val="ppt_h"/>
                                          </p:val>
                                        </p:tav>
                                        <p:tav tm="100000">
                                          <p:val>
                                            <p:strVal val="ppt_h"/>
                                          </p:val>
                                        </p:tav>
                                      </p:tavLst>
                                    </p:anim>
                                    <p:animEffect transition="out" filter="fade">
                                      <p:cBhvr>
                                        <p:cTn id="26" dur="1000"/>
                                        <p:tgtEl>
                                          <p:spTgt spid="7"/>
                                        </p:tgtEl>
                                      </p:cBhvr>
                                    </p:animEffect>
                                    <p:set>
                                      <p:cBhvr>
                                        <p:cTn id="27" dur="1" fill="hold">
                                          <p:stCondLst>
                                            <p:cond delay="9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5" presetClass="exit" presetSubtype="0" fill="hold" grpId="1" nodeType="clickEffect">
                                  <p:stCondLst>
                                    <p:cond delay="0"/>
                                  </p:stCondLst>
                                  <p:childTnLst>
                                    <p:anim calcmode="lin" valueType="num">
                                      <p:cBhvr>
                                        <p:cTn id="37" dur="1000"/>
                                        <p:tgtEl>
                                          <p:spTgt spid="19"/>
                                        </p:tgtEl>
                                        <p:attrNameLst>
                                          <p:attrName>ppt_w</p:attrName>
                                        </p:attrNameLst>
                                      </p:cBhvr>
                                      <p:tavLst>
                                        <p:tav tm="0">
                                          <p:val>
                                            <p:strVal val="ppt_w"/>
                                          </p:val>
                                        </p:tav>
                                        <p:tav tm="100000">
                                          <p:val>
                                            <p:strVal val="ppt_w*0.70"/>
                                          </p:val>
                                        </p:tav>
                                      </p:tavLst>
                                    </p:anim>
                                    <p:anim calcmode="lin" valueType="num">
                                      <p:cBhvr>
                                        <p:cTn id="38" dur="1000"/>
                                        <p:tgtEl>
                                          <p:spTgt spid="19"/>
                                        </p:tgtEl>
                                        <p:attrNameLst>
                                          <p:attrName>ppt_h</p:attrName>
                                        </p:attrNameLst>
                                      </p:cBhvr>
                                      <p:tavLst>
                                        <p:tav tm="0">
                                          <p:val>
                                            <p:strVal val="ppt_h"/>
                                          </p:val>
                                        </p:tav>
                                        <p:tav tm="100000">
                                          <p:val>
                                            <p:strVal val="ppt_h"/>
                                          </p:val>
                                        </p:tav>
                                      </p:tavLst>
                                    </p:anim>
                                    <p:animEffect transition="out" filter="fade">
                                      <p:cBhvr>
                                        <p:cTn id="39" dur="1000"/>
                                        <p:tgtEl>
                                          <p:spTgt spid="19"/>
                                        </p:tgtEl>
                                      </p:cBhvr>
                                    </p:animEffect>
                                    <p:set>
                                      <p:cBhvr>
                                        <p:cTn id="40" dur="1" fill="hold">
                                          <p:stCondLst>
                                            <p:cond delay="999"/>
                                          </p:stCondLst>
                                        </p:cTn>
                                        <p:tgtEl>
                                          <p:spTgt spid="1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5" presetClass="exit" presetSubtype="0" fill="hold" grpId="1" nodeType="clickEffect">
                                  <p:stCondLst>
                                    <p:cond delay="0"/>
                                  </p:stCondLst>
                                  <p:childTnLst>
                                    <p:anim calcmode="lin" valueType="num">
                                      <p:cBhvr>
                                        <p:cTn id="50" dur="1000"/>
                                        <p:tgtEl>
                                          <p:spTgt spid="20"/>
                                        </p:tgtEl>
                                        <p:attrNameLst>
                                          <p:attrName>ppt_w</p:attrName>
                                        </p:attrNameLst>
                                      </p:cBhvr>
                                      <p:tavLst>
                                        <p:tav tm="0">
                                          <p:val>
                                            <p:strVal val="ppt_w"/>
                                          </p:val>
                                        </p:tav>
                                        <p:tav tm="100000">
                                          <p:val>
                                            <p:strVal val="ppt_w*0.70"/>
                                          </p:val>
                                        </p:tav>
                                      </p:tavLst>
                                    </p:anim>
                                    <p:anim calcmode="lin" valueType="num">
                                      <p:cBhvr>
                                        <p:cTn id="51" dur="1000"/>
                                        <p:tgtEl>
                                          <p:spTgt spid="20"/>
                                        </p:tgtEl>
                                        <p:attrNameLst>
                                          <p:attrName>ppt_h</p:attrName>
                                        </p:attrNameLst>
                                      </p:cBhvr>
                                      <p:tavLst>
                                        <p:tav tm="0">
                                          <p:val>
                                            <p:strVal val="ppt_h"/>
                                          </p:val>
                                        </p:tav>
                                        <p:tav tm="100000">
                                          <p:val>
                                            <p:strVal val="ppt_h"/>
                                          </p:val>
                                        </p:tav>
                                      </p:tavLst>
                                    </p:anim>
                                    <p:animEffect transition="out" filter="fade">
                                      <p:cBhvr>
                                        <p:cTn id="52" dur="1000"/>
                                        <p:tgtEl>
                                          <p:spTgt spid="20"/>
                                        </p:tgtEl>
                                      </p:cBhvr>
                                    </p:animEffect>
                                    <p:set>
                                      <p:cBhvr>
                                        <p:cTn id="53"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19" grpId="0" animBg="1"/>
      <p:bldP spid="19" grpId="1" animBg="1"/>
      <p:bldP spid="20" grpId="0" animBg="1"/>
      <p:bldP spid="2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843" y="5605878"/>
            <a:ext cx="8529145" cy="1077218"/>
          </a:xfrm>
          <a:prstGeom prst="rect">
            <a:avLst/>
          </a:prstGeom>
          <a:solidFill>
            <a:schemeClr val="bg1">
              <a:lumMod val="95000"/>
            </a:schemeClr>
          </a:solidFill>
          <a:ln w="38100">
            <a:solidFill>
              <a:srgbClr val="00B0F0"/>
            </a:solidFill>
          </a:ln>
          <a:effectLst/>
        </p:spPr>
        <p:txBody>
          <a:bodyPr wrap="square">
            <a:spAutoFit/>
          </a:bodyPr>
          <a:lstStyle/>
          <a:p>
            <a:pPr algn="ctr"/>
            <a:r>
              <a:rPr lang="bn-BD" sz="3200" dirty="0" smtClean="0">
                <a:latin typeface="NikoshBAN" pitchFamily="2" charset="0"/>
                <a:cs typeface="NikoshBAN" pitchFamily="2" charset="0"/>
                <a:sym typeface="Wingdings"/>
              </a:rPr>
              <a:t>প্রশ্ন: খাদ্যের মূল উৎস কী? আমাদের দেহ গঠনে ও কাজ-কর্মে খাদ্য কীভাবে সাহায্য করে?</a:t>
            </a:r>
          </a:p>
        </p:txBody>
      </p:sp>
      <p:sp>
        <p:nvSpPr>
          <p:cNvPr id="6" name="Rectangle 5"/>
          <p:cNvSpPr/>
          <p:nvPr/>
        </p:nvSpPr>
        <p:spPr>
          <a:xfrm>
            <a:off x="2893609" y="293314"/>
            <a:ext cx="1582484" cy="461665"/>
          </a:xfrm>
          <a:prstGeom prst="rect">
            <a:avLst/>
          </a:prstGeom>
        </p:spPr>
        <p:txBody>
          <a:bodyPr wrap="none">
            <a:spAutoFit/>
          </a:bodyPr>
          <a:lstStyle/>
          <a:p>
            <a:pPr>
              <a:defRPr/>
            </a:pPr>
            <a:r>
              <a:rPr lang="bn-BD" sz="2400" dirty="0" smtClean="0">
                <a:latin typeface="NikoshBAN" pitchFamily="2" charset="0"/>
                <a:cs typeface="NikoshBAN" pitchFamily="2" charset="0"/>
              </a:rPr>
              <a:t>সময়: ৫ মিনিট</a:t>
            </a:r>
            <a:endParaRPr lang="en-US" sz="2400" dirty="0">
              <a:latin typeface="NikoshBAN" pitchFamily="2" charset="0"/>
              <a:cs typeface="NikoshBAN" pitchFamily="2" charset="0"/>
            </a:endParaRPr>
          </a:p>
        </p:txBody>
      </p:sp>
      <p:pic>
        <p:nvPicPr>
          <p:cNvPr id="12292" name="Picture 4" descr="C:\Users\DOEL\Desktop\Khonij lobon\26-04-14-paddy_rupgonj-12_311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728" y="3454613"/>
            <a:ext cx="2399778" cy="17480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4" descr="C:\Users\DOEL\Desktop\Khonij lobon\2755def7cdd46a485fc1f902bd7fdfc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506" y="1213945"/>
            <a:ext cx="2139697" cy="16711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5" name="Picture 6" descr="C:\Users\DOEL\Desktop\Khonij lobon\dsfgd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3516" y="1248933"/>
            <a:ext cx="2359646" cy="16834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6" name="Picture 7" descr="C:\Users\DOEL\Desktop\Khonij lobon\qamark67_1332343155_1-BD_Cricket_team.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6572" y="3414363"/>
            <a:ext cx="2670954" cy="18119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29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903" y="1262526"/>
            <a:ext cx="3175517" cy="17444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3657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15300" y="331067"/>
            <a:ext cx="8529145" cy="5646847"/>
            <a:chOff x="315300" y="331067"/>
            <a:chExt cx="8529145" cy="5646847"/>
          </a:xfrm>
        </p:grpSpPr>
        <p:pic>
          <p:nvPicPr>
            <p:cNvPr id="13314" name="Picture 2" descr="C:\Users\DOEL\Desktop\Khonij lobon\download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065" y="425661"/>
              <a:ext cx="3411932" cy="282202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3316" name="Picture 4" descr="C:\Users\DOEL\Desktop\Khonij lobon\downloa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976" y="3657601"/>
              <a:ext cx="2806261" cy="22702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C:\Users\DOEL\Desktop\Khonij lobon\w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126" y="331067"/>
              <a:ext cx="3350687" cy="294815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15300" y="3577124"/>
              <a:ext cx="8529145" cy="2400790"/>
              <a:chOff x="315300" y="3892444"/>
              <a:chExt cx="8529145" cy="2400790"/>
            </a:xfrm>
          </p:grpSpPr>
          <p:pic>
            <p:nvPicPr>
              <p:cNvPr id="9" name="Picture 2" descr="C:\Users\DOEL\Desktop\Khonij lobon\jackfruit-9672612823dce73bcdae08b37a708d8692d248d5-s1100-c15.jp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15300" y="3918684"/>
                <a:ext cx="2963919" cy="2374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5" descr="C:\Users\DOEL\Desktop\Khonij lobon\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7476" y="3892444"/>
                <a:ext cx="3026969" cy="23664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grpSp>
      <p:sp>
        <p:nvSpPr>
          <p:cNvPr id="13" name="Rectangle 12"/>
          <p:cNvSpPr/>
          <p:nvPr/>
        </p:nvSpPr>
        <p:spPr>
          <a:xfrm>
            <a:off x="2803723" y="6019082"/>
            <a:ext cx="3348994" cy="646331"/>
          </a:xfrm>
          <a:prstGeom prst="rect">
            <a:avLst/>
          </a:prstGeom>
          <a:solidFill>
            <a:srgbClr val="00B050"/>
          </a:solidFill>
        </p:spPr>
        <p:txBody>
          <a:bodyPr wrap="none">
            <a:spAutoFit/>
          </a:bodyPr>
          <a:lstStyle/>
          <a:p>
            <a:r>
              <a:rPr lang="bn-BD" sz="3600" dirty="0" smtClean="0">
                <a:solidFill>
                  <a:schemeClr val="bg1"/>
                </a:solidFill>
                <a:latin typeface="NikoshBAN" pitchFamily="2" charset="0"/>
                <a:cs typeface="NikoshBAN" pitchFamily="2" charset="0"/>
                <a:sym typeface="Wingdings"/>
              </a:rPr>
              <a:t> </a:t>
            </a:r>
            <a:r>
              <a:rPr lang="bn-BD" sz="3600" dirty="0" smtClean="0">
                <a:solidFill>
                  <a:schemeClr val="bg1"/>
                </a:solidFill>
                <a:latin typeface="NikoshBAN" pitchFamily="2" charset="0"/>
                <a:cs typeface="NikoshBAN" pitchFamily="2" charset="0"/>
              </a:rPr>
              <a:t>খাদ্যে কী থাকে?</a:t>
            </a:r>
            <a:endParaRPr lang="en-US" sz="3600" dirty="0">
              <a:solidFill>
                <a:schemeClr val="bg1"/>
              </a:solidFill>
            </a:endParaRPr>
          </a:p>
        </p:txBody>
      </p:sp>
      <p:sp>
        <p:nvSpPr>
          <p:cNvPr id="15" name="Rectangle 14"/>
          <p:cNvSpPr/>
          <p:nvPr/>
        </p:nvSpPr>
        <p:spPr>
          <a:xfrm>
            <a:off x="3560467" y="5971787"/>
            <a:ext cx="2279791" cy="646331"/>
          </a:xfrm>
          <a:prstGeom prst="rect">
            <a:avLst/>
          </a:prstGeom>
          <a:solidFill>
            <a:srgbClr val="00B050"/>
          </a:solidFill>
        </p:spPr>
        <p:txBody>
          <a:bodyPr wrap="none">
            <a:spAutoFit/>
          </a:bodyPr>
          <a:lstStyle/>
          <a:p>
            <a:r>
              <a:rPr lang="bn-BD" sz="3600" dirty="0" smtClean="0">
                <a:solidFill>
                  <a:schemeClr val="bg1"/>
                </a:solidFill>
                <a:latin typeface="NikoshBAN" pitchFamily="2" charset="0"/>
                <a:cs typeface="NikoshBAN" pitchFamily="2" charset="0"/>
                <a:sym typeface="Wingdings"/>
              </a:rPr>
              <a:t> পুষ্টি কী?</a:t>
            </a:r>
            <a:endParaRPr lang="en-US" sz="3600" dirty="0">
              <a:solidFill>
                <a:schemeClr val="bg1"/>
              </a:solidFill>
            </a:endParaRPr>
          </a:p>
        </p:txBody>
      </p:sp>
      <p:sp>
        <p:nvSpPr>
          <p:cNvPr id="16" name="Rectangle 15"/>
          <p:cNvSpPr/>
          <p:nvPr/>
        </p:nvSpPr>
        <p:spPr>
          <a:xfrm>
            <a:off x="1936620" y="6019083"/>
            <a:ext cx="6001964" cy="646331"/>
          </a:xfrm>
          <a:prstGeom prst="rect">
            <a:avLst/>
          </a:prstGeom>
          <a:solidFill>
            <a:srgbClr val="00B050"/>
          </a:solidFill>
        </p:spPr>
        <p:txBody>
          <a:bodyPr wrap="none">
            <a:spAutoFit/>
          </a:bodyPr>
          <a:lstStyle/>
          <a:p>
            <a:r>
              <a:rPr lang="bn-BD" sz="3600" dirty="0" smtClean="0">
                <a:solidFill>
                  <a:schemeClr val="bg1"/>
                </a:solidFill>
                <a:latin typeface="NikoshBAN" pitchFamily="2" charset="0"/>
                <a:cs typeface="NikoshBAN" pitchFamily="2" charset="0"/>
                <a:sym typeface="Wingdings"/>
              </a:rPr>
              <a:t> চিত্রের সকল খাদ্যে পুষ্টি কী সমান ?</a:t>
            </a:r>
            <a:endParaRPr lang="en-US" sz="3600" dirty="0">
              <a:solidFill>
                <a:schemeClr val="bg1"/>
              </a:solidFill>
            </a:endParaRPr>
          </a:p>
        </p:txBody>
      </p:sp>
      <p:sp>
        <p:nvSpPr>
          <p:cNvPr id="17" name="Rectangle 16"/>
          <p:cNvSpPr/>
          <p:nvPr/>
        </p:nvSpPr>
        <p:spPr>
          <a:xfrm>
            <a:off x="3923074" y="5987553"/>
            <a:ext cx="2108269" cy="646331"/>
          </a:xfrm>
          <a:prstGeom prst="rect">
            <a:avLst/>
          </a:prstGeom>
          <a:solidFill>
            <a:srgbClr val="00B050"/>
          </a:solidFill>
        </p:spPr>
        <p:txBody>
          <a:bodyPr wrap="none">
            <a:spAutoFit/>
          </a:bodyPr>
          <a:lstStyle/>
          <a:p>
            <a:r>
              <a:rPr lang="bn-BD" sz="3600" dirty="0" smtClean="0">
                <a:solidFill>
                  <a:schemeClr val="bg1"/>
                </a:solidFill>
                <a:latin typeface="NikoshBAN" pitchFamily="2" charset="0"/>
                <a:cs typeface="NikoshBAN" pitchFamily="2" charset="0"/>
                <a:sym typeface="Wingdings"/>
              </a:rPr>
              <a:t> পুষ্টিমান কী?</a:t>
            </a:r>
            <a:endParaRPr lang="en-US" sz="3600" dirty="0">
              <a:solidFill>
                <a:schemeClr val="bg1"/>
              </a:solidFill>
            </a:endParaRPr>
          </a:p>
        </p:txBody>
      </p:sp>
      <p:sp>
        <p:nvSpPr>
          <p:cNvPr id="19" name="Rectangle 18"/>
          <p:cNvSpPr/>
          <p:nvPr/>
        </p:nvSpPr>
        <p:spPr>
          <a:xfrm>
            <a:off x="2646068" y="5987554"/>
            <a:ext cx="4365298" cy="646331"/>
          </a:xfrm>
          <a:prstGeom prst="rect">
            <a:avLst/>
          </a:prstGeom>
          <a:solidFill>
            <a:srgbClr val="00B050"/>
          </a:solidFill>
        </p:spPr>
        <p:txBody>
          <a:bodyPr wrap="none">
            <a:spAutoFit/>
          </a:bodyPr>
          <a:lstStyle/>
          <a:p>
            <a:r>
              <a:rPr lang="bn-BD" sz="3600" dirty="0" smtClean="0">
                <a:solidFill>
                  <a:schemeClr val="bg1"/>
                </a:solidFill>
                <a:latin typeface="NikoshBAN" pitchFamily="2" charset="0"/>
                <a:cs typeface="NikoshBAN" pitchFamily="2" charset="0"/>
                <a:sym typeface="Wingdings"/>
              </a:rPr>
              <a:t> ভিডিওটি পর্যবেক্ষণ কর:</a:t>
            </a:r>
            <a:endParaRPr lang="en-US" sz="3600" dirty="0">
              <a:solidFill>
                <a:schemeClr val="bg1"/>
              </a:solidFill>
            </a:endParaRPr>
          </a:p>
        </p:txBody>
      </p:sp>
    </p:spTree>
    <p:extLst>
      <p:ext uri="{BB962C8B-B14F-4D97-AF65-F5344CB8AC3E}">
        <p14:creationId xmlns:p14="http://schemas.microsoft.com/office/powerpoint/2010/main" val="355159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xit" presetSubtype="0" fill="hold" grpId="1" nodeType="clickEffect">
                                  <p:stCondLst>
                                    <p:cond delay="0"/>
                                  </p:stCondLst>
                                  <p:childTnLst>
                                    <p:anim calcmode="lin" valueType="num">
                                      <p:cBhvr>
                                        <p:cTn id="12" dur="1000"/>
                                        <p:tgtEl>
                                          <p:spTgt spid="13"/>
                                        </p:tgtEl>
                                        <p:attrNameLst>
                                          <p:attrName>ppt_w</p:attrName>
                                        </p:attrNameLst>
                                      </p:cBhvr>
                                      <p:tavLst>
                                        <p:tav tm="0">
                                          <p:val>
                                            <p:strVal val="ppt_w"/>
                                          </p:val>
                                        </p:tav>
                                        <p:tav tm="100000">
                                          <p:val>
                                            <p:strVal val="ppt_w*0.70"/>
                                          </p:val>
                                        </p:tav>
                                      </p:tavLst>
                                    </p:anim>
                                    <p:anim calcmode="lin" valueType="num">
                                      <p:cBhvr>
                                        <p:cTn id="13" dur="1000"/>
                                        <p:tgtEl>
                                          <p:spTgt spid="13"/>
                                        </p:tgtEl>
                                        <p:attrNameLst>
                                          <p:attrName>ppt_h</p:attrName>
                                        </p:attrNameLst>
                                      </p:cBhvr>
                                      <p:tavLst>
                                        <p:tav tm="0">
                                          <p:val>
                                            <p:strVal val="ppt_h"/>
                                          </p:val>
                                        </p:tav>
                                        <p:tav tm="100000">
                                          <p:val>
                                            <p:strVal val="ppt_h"/>
                                          </p:val>
                                        </p:tav>
                                      </p:tavLst>
                                    </p:anim>
                                    <p:animEffect transition="out" filter="fade">
                                      <p:cBhvr>
                                        <p:cTn id="14" dur="1000"/>
                                        <p:tgtEl>
                                          <p:spTgt spid="13"/>
                                        </p:tgtEl>
                                      </p:cBhvr>
                                    </p:animEffect>
                                    <p:set>
                                      <p:cBhvr>
                                        <p:cTn id="15" dur="1" fill="hold">
                                          <p:stCondLst>
                                            <p:cond delay="999"/>
                                          </p:stCondLst>
                                        </p:cTn>
                                        <p:tgtEl>
                                          <p:spTgt spid="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5" presetClass="exit" presetSubtype="0" fill="hold" grpId="1" nodeType="clickEffect">
                                  <p:stCondLst>
                                    <p:cond delay="0"/>
                                  </p:stCondLst>
                                  <p:childTnLst>
                                    <p:anim calcmode="lin" valueType="num">
                                      <p:cBhvr>
                                        <p:cTn id="25" dur="1000"/>
                                        <p:tgtEl>
                                          <p:spTgt spid="15"/>
                                        </p:tgtEl>
                                        <p:attrNameLst>
                                          <p:attrName>ppt_w</p:attrName>
                                        </p:attrNameLst>
                                      </p:cBhvr>
                                      <p:tavLst>
                                        <p:tav tm="0">
                                          <p:val>
                                            <p:strVal val="ppt_w"/>
                                          </p:val>
                                        </p:tav>
                                        <p:tav tm="100000">
                                          <p:val>
                                            <p:strVal val="ppt_w*0.70"/>
                                          </p:val>
                                        </p:tav>
                                      </p:tavLst>
                                    </p:anim>
                                    <p:anim calcmode="lin" valueType="num">
                                      <p:cBhvr>
                                        <p:cTn id="26" dur="1000"/>
                                        <p:tgtEl>
                                          <p:spTgt spid="15"/>
                                        </p:tgtEl>
                                        <p:attrNameLst>
                                          <p:attrName>ppt_h</p:attrName>
                                        </p:attrNameLst>
                                      </p:cBhvr>
                                      <p:tavLst>
                                        <p:tav tm="0">
                                          <p:val>
                                            <p:strVal val="ppt_h"/>
                                          </p:val>
                                        </p:tav>
                                        <p:tav tm="100000">
                                          <p:val>
                                            <p:strVal val="ppt_h"/>
                                          </p:val>
                                        </p:tav>
                                      </p:tavLst>
                                    </p:anim>
                                    <p:animEffect transition="out" filter="fade">
                                      <p:cBhvr>
                                        <p:cTn id="27" dur="1000"/>
                                        <p:tgtEl>
                                          <p:spTgt spid="15"/>
                                        </p:tgtEl>
                                      </p:cBhvr>
                                    </p:animEffect>
                                    <p:set>
                                      <p:cBhvr>
                                        <p:cTn id="28" dur="1" fill="hold">
                                          <p:stCondLst>
                                            <p:cond delay="999"/>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5" presetClass="exit" presetSubtype="0" fill="hold" grpId="1" nodeType="clickEffect">
                                  <p:stCondLst>
                                    <p:cond delay="0"/>
                                  </p:stCondLst>
                                  <p:childTnLst>
                                    <p:anim calcmode="lin" valueType="num">
                                      <p:cBhvr>
                                        <p:cTn id="38" dur="1000"/>
                                        <p:tgtEl>
                                          <p:spTgt spid="16"/>
                                        </p:tgtEl>
                                        <p:attrNameLst>
                                          <p:attrName>ppt_w</p:attrName>
                                        </p:attrNameLst>
                                      </p:cBhvr>
                                      <p:tavLst>
                                        <p:tav tm="0">
                                          <p:val>
                                            <p:strVal val="ppt_w"/>
                                          </p:val>
                                        </p:tav>
                                        <p:tav tm="100000">
                                          <p:val>
                                            <p:strVal val="ppt_w*0.70"/>
                                          </p:val>
                                        </p:tav>
                                      </p:tavLst>
                                    </p:anim>
                                    <p:anim calcmode="lin" valueType="num">
                                      <p:cBhvr>
                                        <p:cTn id="39" dur="1000"/>
                                        <p:tgtEl>
                                          <p:spTgt spid="16"/>
                                        </p:tgtEl>
                                        <p:attrNameLst>
                                          <p:attrName>ppt_h</p:attrName>
                                        </p:attrNameLst>
                                      </p:cBhvr>
                                      <p:tavLst>
                                        <p:tav tm="0">
                                          <p:val>
                                            <p:strVal val="ppt_h"/>
                                          </p:val>
                                        </p:tav>
                                        <p:tav tm="100000">
                                          <p:val>
                                            <p:strVal val="ppt_h"/>
                                          </p:val>
                                        </p:tav>
                                      </p:tavLst>
                                    </p:anim>
                                    <p:animEffect transition="out" filter="fade">
                                      <p:cBhvr>
                                        <p:cTn id="40" dur="1000"/>
                                        <p:tgtEl>
                                          <p:spTgt spid="16"/>
                                        </p:tgtEl>
                                      </p:cBhvr>
                                    </p:animEffect>
                                    <p:set>
                                      <p:cBhvr>
                                        <p:cTn id="41" dur="1" fill="hold">
                                          <p:stCondLst>
                                            <p:cond delay="999"/>
                                          </p:stCondLst>
                                        </p:cTn>
                                        <p:tgtEl>
                                          <p:spTgt spid="1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5" presetClass="exit" presetSubtype="0" fill="hold" grpId="1" nodeType="clickEffect">
                                  <p:stCondLst>
                                    <p:cond delay="0"/>
                                  </p:stCondLst>
                                  <p:childTnLst>
                                    <p:anim calcmode="lin" valueType="num">
                                      <p:cBhvr>
                                        <p:cTn id="51" dur="1000"/>
                                        <p:tgtEl>
                                          <p:spTgt spid="17"/>
                                        </p:tgtEl>
                                        <p:attrNameLst>
                                          <p:attrName>ppt_w</p:attrName>
                                        </p:attrNameLst>
                                      </p:cBhvr>
                                      <p:tavLst>
                                        <p:tav tm="0">
                                          <p:val>
                                            <p:strVal val="ppt_w"/>
                                          </p:val>
                                        </p:tav>
                                        <p:tav tm="100000">
                                          <p:val>
                                            <p:strVal val="ppt_w*0.70"/>
                                          </p:val>
                                        </p:tav>
                                      </p:tavLst>
                                    </p:anim>
                                    <p:anim calcmode="lin" valueType="num">
                                      <p:cBhvr>
                                        <p:cTn id="52" dur="1000"/>
                                        <p:tgtEl>
                                          <p:spTgt spid="17"/>
                                        </p:tgtEl>
                                        <p:attrNameLst>
                                          <p:attrName>ppt_h</p:attrName>
                                        </p:attrNameLst>
                                      </p:cBhvr>
                                      <p:tavLst>
                                        <p:tav tm="0">
                                          <p:val>
                                            <p:strVal val="ppt_h"/>
                                          </p:val>
                                        </p:tav>
                                        <p:tav tm="100000">
                                          <p:val>
                                            <p:strVal val="ppt_h"/>
                                          </p:val>
                                        </p:tav>
                                      </p:tavLst>
                                    </p:anim>
                                    <p:animEffect transition="out" filter="fade">
                                      <p:cBhvr>
                                        <p:cTn id="53" dur="1000"/>
                                        <p:tgtEl>
                                          <p:spTgt spid="17"/>
                                        </p:tgtEl>
                                      </p:cBhvr>
                                    </p:animEffect>
                                    <p:set>
                                      <p:cBhvr>
                                        <p:cTn id="54" dur="1" fill="hold">
                                          <p:stCondLst>
                                            <p:cond delay="999"/>
                                          </p:stCondLst>
                                        </p:cTn>
                                        <p:tgtEl>
                                          <p:spTgt spid="1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5" presetClass="exit" presetSubtype="0" fill="hold" grpId="1" nodeType="clickEffect">
                                  <p:stCondLst>
                                    <p:cond delay="0"/>
                                  </p:stCondLst>
                                  <p:childTnLst>
                                    <p:anim calcmode="lin" valueType="num">
                                      <p:cBhvr>
                                        <p:cTn id="64" dur="1000"/>
                                        <p:tgtEl>
                                          <p:spTgt spid="19"/>
                                        </p:tgtEl>
                                        <p:attrNameLst>
                                          <p:attrName>ppt_w</p:attrName>
                                        </p:attrNameLst>
                                      </p:cBhvr>
                                      <p:tavLst>
                                        <p:tav tm="0">
                                          <p:val>
                                            <p:strVal val="ppt_w"/>
                                          </p:val>
                                        </p:tav>
                                        <p:tav tm="100000">
                                          <p:val>
                                            <p:strVal val="ppt_w*0.70"/>
                                          </p:val>
                                        </p:tav>
                                      </p:tavLst>
                                    </p:anim>
                                    <p:anim calcmode="lin" valueType="num">
                                      <p:cBhvr>
                                        <p:cTn id="65" dur="1000"/>
                                        <p:tgtEl>
                                          <p:spTgt spid="19"/>
                                        </p:tgtEl>
                                        <p:attrNameLst>
                                          <p:attrName>ppt_h</p:attrName>
                                        </p:attrNameLst>
                                      </p:cBhvr>
                                      <p:tavLst>
                                        <p:tav tm="0">
                                          <p:val>
                                            <p:strVal val="ppt_h"/>
                                          </p:val>
                                        </p:tav>
                                        <p:tav tm="100000">
                                          <p:val>
                                            <p:strVal val="ppt_h"/>
                                          </p:val>
                                        </p:tav>
                                      </p:tavLst>
                                    </p:anim>
                                    <p:animEffect transition="out" filter="fade">
                                      <p:cBhvr>
                                        <p:cTn id="66" dur="1000"/>
                                        <p:tgtEl>
                                          <p:spTgt spid="19"/>
                                        </p:tgtEl>
                                      </p:cBhvr>
                                    </p:animEffect>
                                    <p:set>
                                      <p:cBhvr>
                                        <p:cTn id="67"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P spid="16" grpId="0" animBg="1"/>
      <p:bldP spid="16" grpId="1" animBg="1"/>
      <p:bldP spid="17" grpId="0" animBg="1"/>
      <p:bldP spid="17" grpId="1" animBg="1"/>
      <p:bldP spid="19" grpId="0" animBg="1"/>
      <p:bldP spid="1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9448" y="3969325"/>
            <a:ext cx="7725104" cy="646331"/>
          </a:xfrm>
          <a:prstGeom prst="rect">
            <a:avLst/>
          </a:prstGeom>
          <a:solidFill>
            <a:schemeClr val="accent1">
              <a:lumMod val="40000"/>
              <a:lumOff val="6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600" dirty="0" smtClean="0">
                <a:solidFill>
                  <a:schemeClr val="tx1"/>
                </a:solidFill>
                <a:latin typeface="NikoshBAN" pitchFamily="2" charset="0"/>
                <a:cs typeface="NikoshBAN" pitchFamily="2" charset="0"/>
              </a:rPr>
              <a:t> সিদ্ধ চালে কোন কোন রাসাযনিক  পদার্থ থাকে?</a:t>
            </a:r>
          </a:p>
        </p:txBody>
      </p:sp>
      <p:sp>
        <p:nvSpPr>
          <p:cNvPr id="8" name="Rectangle 7"/>
          <p:cNvSpPr/>
          <p:nvPr/>
        </p:nvSpPr>
        <p:spPr>
          <a:xfrm>
            <a:off x="646397" y="4899486"/>
            <a:ext cx="7788166" cy="646331"/>
          </a:xfrm>
          <a:prstGeom prst="rect">
            <a:avLst/>
          </a:prstGeom>
          <a:solidFill>
            <a:schemeClr val="accent6">
              <a:lumMod val="60000"/>
              <a:lumOff val="40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600" dirty="0" smtClean="0">
                <a:solidFill>
                  <a:schemeClr val="tx1"/>
                </a:solidFill>
                <a:latin typeface="NikoshBAN" pitchFamily="2" charset="0"/>
                <a:cs typeface="NikoshBAN" pitchFamily="2" charset="0"/>
              </a:rPr>
              <a:t> চালকে কেন </a:t>
            </a:r>
            <a:r>
              <a:rPr lang="bn-BD" sz="3600" dirty="0">
                <a:solidFill>
                  <a:schemeClr val="tx1"/>
                </a:solidFill>
                <a:latin typeface="NikoshBAN" pitchFamily="2" charset="0"/>
                <a:cs typeface="NikoshBAN" pitchFamily="2" charset="0"/>
              </a:rPr>
              <a:t>শ্বেতসার জাতীয় </a:t>
            </a:r>
            <a:r>
              <a:rPr lang="bn-BD" sz="3600" dirty="0" smtClean="0">
                <a:solidFill>
                  <a:schemeClr val="tx1"/>
                </a:solidFill>
                <a:latin typeface="NikoshBAN" pitchFamily="2" charset="0"/>
                <a:cs typeface="NikoshBAN" pitchFamily="2" charset="0"/>
              </a:rPr>
              <a:t>খাদ্য বলা হয়?</a:t>
            </a:r>
          </a:p>
        </p:txBody>
      </p:sp>
      <p:pic>
        <p:nvPicPr>
          <p:cNvPr id="15362" name="Picture 2" descr="C:\Users\DOEL\Desktop\Khonij lobon\download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1208" y="78815"/>
            <a:ext cx="5056707" cy="35472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9" name="Rectangle 8"/>
          <p:cNvSpPr/>
          <p:nvPr/>
        </p:nvSpPr>
        <p:spPr>
          <a:xfrm>
            <a:off x="804043" y="5876950"/>
            <a:ext cx="7488620" cy="646331"/>
          </a:xfrm>
          <a:prstGeom prst="rect">
            <a:avLst/>
          </a:prstGeom>
          <a:solidFill>
            <a:schemeClr val="accent6">
              <a:lumMod val="75000"/>
            </a:schemeClr>
          </a:solidFill>
          <a:ln>
            <a:noFill/>
          </a:ln>
          <a:effectLst/>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600" dirty="0" smtClean="0">
                <a:solidFill>
                  <a:schemeClr val="tx1"/>
                </a:solidFill>
                <a:latin typeface="NikoshBAN" pitchFamily="2" charset="0"/>
                <a:cs typeface="NikoshBAN" pitchFamily="2" charset="0"/>
              </a:rPr>
              <a:t> </a:t>
            </a:r>
            <a:r>
              <a:rPr lang="bn-BD" sz="3600" dirty="0" smtClean="0">
                <a:solidFill>
                  <a:schemeClr val="bg1"/>
                </a:solidFill>
                <a:latin typeface="NikoshBAN" pitchFamily="2" charset="0"/>
                <a:cs typeface="NikoshBAN" pitchFamily="2" charset="0"/>
              </a:rPr>
              <a:t>১০০ গ্রাম চাল থেকে কী পরিমাণ শক্তি পাওয়া যায়?</a:t>
            </a:r>
          </a:p>
        </p:txBody>
      </p:sp>
    </p:spTree>
    <p:extLst>
      <p:ext uri="{BB962C8B-B14F-4D97-AF65-F5344CB8AC3E}">
        <p14:creationId xmlns:p14="http://schemas.microsoft.com/office/powerpoint/2010/main" val="24538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OEL\Desktop\New Eight\yuguig.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709550" y="508906"/>
            <a:ext cx="3280930" cy="2395450"/>
          </a:xfrm>
          <a:prstGeom prst="roundRect">
            <a:avLst>
              <a:gd name="adj" fmla="val 4167"/>
            </a:avLst>
          </a:prstGeom>
          <a:solidFill>
            <a:srgbClr val="FFFFFF"/>
          </a:solidFill>
          <a:ln w="130175" cap="sq">
            <a:solidFill>
              <a:schemeClr val="tx1">
                <a:lumMod val="50000"/>
                <a:lumOff val="50000"/>
              </a:schemeClr>
            </a:solidFill>
            <a:miter lim="800000"/>
          </a:ln>
          <a:effectLst/>
          <a:scene3d>
            <a:camera prst="orthographicFront"/>
            <a:lightRig rig="threePt" dir="t">
              <a:rot lat="0" lon="0" rev="2700000"/>
            </a:lightRig>
          </a:scene3d>
          <a:sp3d>
            <a:bevelT h="38100"/>
            <a:contourClr>
              <a:srgbClr val="C0C0C0"/>
            </a:contourClr>
          </a:sp3d>
          <a:extLst/>
        </p:spPr>
      </p:pic>
      <p:pic>
        <p:nvPicPr>
          <p:cNvPr id="6147" name="Picture 3" descr="C:\Users\DOEL\Desktop\New Eight\oijio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6791" y="2702134"/>
            <a:ext cx="2776687" cy="23498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688115" y="885371"/>
            <a:ext cx="4093283" cy="1317616"/>
            <a:chOff x="4601029" y="638628"/>
            <a:chExt cx="4580689" cy="2032000"/>
          </a:xfrm>
        </p:grpSpPr>
        <p:sp>
          <p:nvSpPr>
            <p:cNvPr id="2" name="Left Arrow 1"/>
            <p:cNvSpPr/>
            <p:nvPr/>
          </p:nvSpPr>
          <p:spPr>
            <a:xfrm>
              <a:off x="4601029" y="638628"/>
              <a:ext cx="3933371" cy="2032000"/>
            </a:xfrm>
            <a:prstGeom prst="leftArrow">
              <a:avLst>
                <a:gd name="adj1" fmla="val 85849"/>
                <a:gd name="adj2" fmla="val 50472"/>
              </a:avLst>
            </a:prstGeom>
            <a:solidFill>
              <a:schemeClr val="bg1">
                <a:lumMod val="9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4" name="Rectangle 3"/>
            <p:cNvSpPr/>
            <p:nvPr/>
          </p:nvSpPr>
          <p:spPr>
            <a:xfrm>
              <a:off x="5022631" y="750684"/>
              <a:ext cx="4159087" cy="1851122"/>
            </a:xfrm>
            <a:prstGeom prst="rect">
              <a:avLst/>
            </a:prstGeom>
            <a:noFill/>
            <a:ln>
              <a:noFill/>
            </a:ln>
            <a:scene3d>
              <a:camera prst="orthographicFront"/>
              <a:lightRig rig="threePt" dir="t"/>
            </a:scene3d>
            <a:sp3d>
              <a:bevelT w="139700" h="139700" prst="divot"/>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600" dirty="0" smtClean="0">
                  <a:solidFill>
                    <a:schemeClr val="tx1"/>
                  </a:solidFill>
                  <a:latin typeface="NikoshBAN" pitchFamily="2" charset="0"/>
                  <a:cs typeface="NikoshBAN" pitchFamily="2" charset="0"/>
                </a:rPr>
                <a:t> মিষ্টি তৈরীতে কী কী ব্যবহৃত হয়?</a:t>
              </a:r>
              <a:endParaRPr lang="bn-BD" sz="4400" dirty="0">
                <a:solidFill>
                  <a:schemeClr val="tx1"/>
                </a:solidFill>
                <a:latin typeface="NikoshBAN" pitchFamily="2" charset="0"/>
                <a:cs typeface="NikoshBAN" pitchFamily="2" charset="0"/>
              </a:endParaRPr>
            </a:p>
          </p:txBody>
        </p:sp>
      </p:grpSp>
      <p:grpSp>
        <p:nvGrpSpPr>
          <p:cNvPr id="6" name="Group 5"/>
          <p:cNvGrpSpPr/>
          <p:nvPr/>
        </p:nvGrpSpPr>
        <p:grpSpPr>
          <a:xfrm>
            <a:off x="659401" y="3253673"/>
            <a:ext cx="3661879" cy="1468201"/>
            <a:chOff x="885366" y="4136569"/>
            <a:chExt cx="4122062" cy="2264229"/>
          </a:xfrm>
        </p:grpSpPr>
        <p:sp>
          <p:nvSpPr>
            <p:cNvPr id="9" name="Left Arrow 8"/>
            <p:cNvSpPr/>
            <p:nvPr/>
          </p:nvSpPr>
          <p:spPr>
            <a:xfrm rot="10800000">
              <a:off x="885366" y="4136569"/>
              <a:ext cx="4122062" cy="2264229"/>
            </a:xfrm>
            <a:prstGeom prst="leftArrow">
              <a:avLst>
                <a:gd name="adj1" fmla="val 85849"/>
                <a:gd name="adj2" fmla="val 50472"/>
              </a:avLst>
            </a:prstGeom>
            <a:solidFill>
              <a:schemeClr val="bg1">
                <a:lumMod val="9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ikoshBAN" pitchFamily="2" charset="0"/>
                <a:cs typeface="NikoshBAN" pitchFamily="2" charset="0"/>
              </a:endParaRPr>
            </a:p>
          </p:txBody>
        </p:sp>
        <p:sp>
          <p:nvSpPr>
            <p:cNvPr id="5" name="Rectangle 4"/>
            <p:cNvSpPr/>
            <p:nvPr/>
          </p:nvSpPr>
          <p:spPr>
            <a:xfrm>
              <a:off x="1146628" y="4453680"/>
              <a:ext cx="3575135" cy="1851122"/>
            </a:xfrm>
            <a:prstGeom prst="rect">
              <a:avLst/>
            </a:prstGeom>
            <a:noFill/>
            <a:ln>
              <a:noFill/>
            </a:ln>
            <a:scene3d>
              <a:camera prst="orthographicFront"/>
              <a:lightRig rig="threePt" dir="t"/>
            </a:scene3d>
            <a:sp3d>
              <a:bevelT w="139700" h="139700" prst="divot"/>
            </a:sp3d>
          </p:spPr>
          <p:style>
            <a:lnRef idx="1">
              <a:schemeClr val="accent5"/>
            </a:lnRef>
            <a:fillRef idx="3">
              <a:schemeClr val="accent5"/>
            </a:fillRef>
            <a:effectRef idx="2">
              <a:schemeClr val="accent5"/>
            </a:effectRef>
            <a:fontRef idx="minor">
              <a:schemeClr val="lt1"/>
            </a:fontRef>
          </p:style>
          <p:txBody>
            <a:bodyPr wrap="square">
              <a:spAutoFit/>
            </a:bodyPr>
            <a:lstStyle/>
            <a:p>
              <a:r>
                <a:rPr lang="bn-BD" sz="3600" dirty="0" smtClean="0">
                  <a:solidFill>
                    <a:schemeClr val="tx1"/>
                  </a:solidFill>
                  <a:latin typeface="NikoshBAN" pitchFamily="2" charset="0"/>
                  <a:cs typeface="NikoshBAN" pitchFamily="2" charset="0"/>
                </a:rPr>
                <a:t> ‘দুধ চা’ তৈরীতে কী কী ব্যবহৃত হয়?</a:t>
              </a:r>
              <a:endParaRPr lang="bn-BD" sz="4400" dirty="0">
                <a:solidFill>
                  <a:schemeClr val="tx1"/>
                </a:solidFill>
                <a:latin typeface="NikoshBAN" pitchFamily="2" charset="0"/>
                <a:cs typeface="NikoshBAN" pitchFamily="2" charset="0"/>
              </a:endParaRPr>
            </a:p>
          </p:txBody>
        </p:sp>
      </p:grpSp>
      <p:sp>
        <p:nvSpPr>
          <p:cNvPr id="10" name="Rectangle 9"/>
          <p:cNvSpPr/>
          <p:nvPr/>
        </p:nvSpPr>
        <p:spPr>
          <a:xfrm>
            <a:off x="1416344" y="5577641"/>
            <a:ext cx="6085320" cy="707886"/>
          </a:xfrm>
          <a:prstGeom prst="rect">
            <a:avLst/>
          </a:prstGeom>
          <a:solidFill>
            <a:srgbClr val="00B050"/>
          </a:solidFill>
        </p:spPr>
        <p:txBody>
          <a:bodyPr wrap="none">
            <a:spAutoFit/>
          </a:bodyPr>
          <a:lstStyle/>
          <a:p>
            <a:r>
              <a:rPr lang="bn-BD" sz="4000" dirty="0" smtClean="0">
                <a:solidFill>
                  <a:schemeClr val="bg1"/>
                </a:solidFill>
                <a:latin typeface="NikoshBAN" pitchFamily="2" charset="0"/>
                <a:cs typeface="NikoshBAN" pitchFamily="2" charset="0"/>
                <a:sym typeface="Wingdings"/>
              </a:rPr>
              <a:t> দুধ ও চিনি কোন প্রকৃতির খাদ্য?</a:t>
            </a:r>
            <a:endParaRPr lang="en-US" sz="40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77685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barn(inVertical)">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5" presetClass="exit" presetSubtype="0" fill="hold" grpId="1" nodeType="clickEffect">
                                  <p:stCondLst>
                                    <p:cond delay="0"/>
                                  </p:stCondLst>
                                  <p:childTnLst>
                                    <p:anim calcmode="lin" valueType="num">
                                      <p:cBhvr>
                                        <p:cTn id="32" dur="1000"/>
                                        <p:tgtEl>
                                          <p:spTgt spid="10"/>
                                        </p:tgtEl>
                                        <p:attrNameLst>
                                          <p:attrName>ppt_w</p:attrName>
                                        </p:attrNameLst>
                                      </p:cBhvr>
                                      <p:tavLst>
                                        <p:tav tm="0">
                                          <p:val>
                                            <p:strVal val="ppt_w"/>
                                          </p:val>
                                        </p:tav>
                                        <p:tav tm="100000">
                                          <p:val>
                                            <p:strVal val="ppt_w*0.70"/>
                                          </p:val>
                                        </p:tav>
                                      </p:tavLst>
                                    </p:anim>
                                    <p:anim calcmode="lin" valueType="num">
                                      <p:cBhvr>
                                        <p:cTn id="33" dur="1000"/>
                                        <p:tgtEl>
                                          <p:spTgt spid="10"/>
                                        </p:tgtEl>
                                        <p:attrNameLst>
                                          <p:attrName>ppt_h</p:attrName>
                                        </p:attrNameLst>
                                      </p:cBhvr>
                                      <p:tavLst>
                                        <p:tav tm="0">
                                          <p:val>
                                            <p:strVal val="ppt_h"/>
                                          </p:val>
                                        </p:tav>
                                        <p:tav tm="100000">
                                          <p:val>
                                            <p:strVal val="ppt_h"/>
                                          </p:val>
                                        </p:tav>
                                      </p:tavLst>
                                    </p:anim>
                                    <p:animEffect transition="out" filter="fade">
                                      <p:cBhvr>
                                        <p:cTn id="34" dur="1000"/>
                                        <p:tgtEl>
                                          <p:spTgt spid="10"/>
                                        </p:tgtEl>
                                      </p:cBhvr>
                                    </p:animEffect>
                                    <p:set>
                                      <p:cBhvr>
                                        <p:cTn id="3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7207</TotalTime>
  <Words>792</Words>
  <Application>Microsoft Office PowerPoint</Application>
  <PresentationFormat>On-screen Show (4:3)</PresentationFormat>
  <Paragraphs>133</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Austin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a</cp:lastModifiedBy>
  <cp:revision>1668</cp:revision>
  <dcterms:created xsi:type="dcterms:W3CDTF">2014-09-29T08:00:15Z</dcterms:created>
  <dcterms:modified xsi:type="dcterms:W3CDTF">2020-01-01T15:36:54Z</dcterms:modified>
</cp:coreProperties>
</file>