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6" r:id="rId8"/>
    <p:sldId id="265" r:id="rId9"/>
    <p:sldId id="261" r:id="rId10"/>
    <p:sldId id="264" r:id="rId11"/>
    <p:sldId id="269" r:id="rId12"/>
    <p:sldId id="263" r:id="rId13"/>
    <p:sldId id="270" r:id="rId14"/>
    <p:sldId id="262" r:id="rId15"/>
    <p:sldId id="271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3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5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B184-8735-484A-A912-7AEF51127D57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69273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bn-BD" sz="7200" b="1" i="0" u="none" strike="noStrike" kern="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715" y="5791200"/>
            <a:ext cx="7853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লাল</a:t>
            </a:r>
            <a:r>
              <a:rPr lang="en-US" sz="44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রজনীগন্ধা</a:t>
            </a:r>
            <a:r>
              <a:rPr lang="en-US" sz="44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  <a:r>
              <a:rPr lang="bn-BD" sz="44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গোলাপের শুভেচ্ছা</a:t>
            </a:r>
            <a:endParaRPr lang="en-US" sz="4400" b="1" cap="none" spc="0" dirty="0">
              <a:ln w="11430">
                <a:solidFill>
                  <a:srgbClr val="FFC00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63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464403"/>
            <a:ext cx="35052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2286000"/>
            <a:ext cx="57912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মস্তিষ্কের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নাম কি?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81000"/>
            <a:ext cx="4495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4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32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সময়ঃ১৫মি</a:t>
            </a:r>
            <a:endParaRPr lang="en-US" sz="28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" y="2362200"/>
            <a:ext cx="8915400" cy="9144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স্নায়ুকোষগুলি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bn-BD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0"/>
            <a:ext cx="10896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14600" y="46672"/>
            <a:ext cx="4343400" cy="1705928"/>
            <a:chOff x="2514600" y="46672"/>
            <a:chExt cx="4343400" cy="1705928"/>
          </a:xfrm>
        </p:grpSpPr>
        <p:sp>
          <p:nvSpPr>
            <p:cNvPr id="5" name="Rounded Rectangle 1"/>
            <p:cNvSpPr/>
            <p:nvPr/>
          </p:nvSpPr>
          <p:spPr>
            <a:xfrm>
              <a:off x="2514600" y="215900"/>
              <a:ext cx="4343400" cy="1536700"/>
            </a:xfrm>
            <a:custGeom>
              <a:avLst/>
              <a:gdLst>
                <a:gd name="connsiteX0" fmla="*/ 0 w 3048000"/>
                <a:gd name="connsiteY0" fmla="*/ 177804 h 1066800"/>
                <a:gd name="connsiteX1" fmla="*/ 177804 w 3048000"/>
                <a:gd name="connsiteY1" fmla="*/ 0 h 1066800"/>
                <a:gd name="connsiteX2" fmla="*/ 2870196 w 3048000"/>
                <a:gd name="connsiteY2" fmla="*/ 0 h 1066800"/>
                <a:gd name="connsiteX3" fmla="*/ 3048000 w 3048000"/>
                <a:gd name="connsiteY3" fmla="*/ 177804 h 1066800"/>
                <a:gd name="connsiteX4" fmla="*/ 3048000 w 3048000"/>
                <a:gd name="connsiteY4" fmla="*/ 888996 h 1066800"/>
                <a:gd name="connsiteX5" fmla="*/ 2870196 w 3048000"/>
                <a:gd name="connsiteY5" fmla="*/ 1066800 h 1066800"/>
                <a:gd name="connsiteX6" fmla="*/ 177804 w 3048000"/>
                <a:gd name="connsiteY6" fmla="*/ 1066800 h 1066800"/>
                <a:gd name="connsiteX7" fmla="*/ 0 w 3048000"/>
                <a:gd name="connsiteY7" fmla="*/ 888996 h 1066800"/>
                <a:gd name="connsiteX8" fmla="*/ 0 w 3048000"/>
                <a:gd name="connsiteY8" fmla="*/ 177804 h 1066800"/>
                <a:gd name="connsiteX0" fmla="*/ 0 w 3048000"/>
                <a:gd name="connsiteY0" fmla="*/ 177804 h 1536727"/>
                <a:gd name="connsiteX1" fmla="*/ 177804 w 3048000"/>
                <a:gd name="connsiteY1" fmla="*/ 0 h 1536727"/>
                <a:gd name="connsiteX2" fmla="*/ 2870196 w 3048000"/>
                <a:gd name="connsiteY2" fmla="*/ 0 h 1536727"/>
                <a:gd name="connsiteX3" fmla="*/ 3048000 w 3048000"/>
                <a:gd name="connsiteY3" fmla="*/ 177804 h 1536727"/>
                <a:gd name="connsiteX4" fmla="*/ 3048000 w 3048000"/>
                <a:gd name="connsiteY4" fmla="*/ 888996 h 1536727"/>
                <a:gd name="connsiteX5" fmla="*/ 2870196 w 3048000"/>
                <a:gd name="connsiteY5" fmla="*/ 1066800 h 1536727"/>
                <a:gd name="connsiteX6" fmla="*/ 1511300 w 3048000"/>
                <a:gd name="connsiteY6" fmla="*/ 1536700 h 1536727"/>
                <a:gd name="connsiteX7" fmla="*/ 177804 w 3048000"/>
                <a:gd name="connsiteY7" fmla="*/ 1066800 h 1536727"/>
                <a:gd name="connsiteX8" fmla="*/ 0 w 3048000"/>
                <a:gd name="connsiteY8" fmla="*/ 888996 h 1536727"/>
                <a:gd name="connsiteX9" fmla="*/ 0 w 3048000"/>
                <a:gd name="connsiteY9" fmla="*/ 177804 h 1536727"/>
                <a:gd name="connsiteX0" fmla="*/ 0 w 3048000"/>
                <a:gd name="connsiteY0" fmla="*/ 177804 h 1536727"/>
                <a:gd name="connsiteX1" fmla="*/ 177804 w 3048000"/>
                <a:gd name="connsiteY1" fmla="*/ 0 h 1536727"/>
                <a:gd name="connsiteX2" fmla="*/ 2870196 w 3048000"/>
                <a:gd name="connsiteY2" fmla="*/ 0 h 1536727"/>
                <a:gd name="connsiteX3" fmla="*/ 3048000 w 3048000"/>
                <a:gd name="connsiteY3" fmla="*/ 177804 h 1536727"/>
                <a:gd name="connsiteX4" fmla="*/ 3048000 w 3048000"/>
                <a:gd name="connsiteY4" fmla="*/ 888996 h 1536727"/>
                <a:gd name="connsiteX5" fmla="*/ 2870196 w 3048000"/>
                <a:gd name="connsiteY5" fmla="*/ 1066800 h 1536727"/>
                <a:gd name="connsiteX6" fmla="*/ 1511300 w 3048000"/>
                <a:gd name="connsiteY6" fmla="*/ 1536700 h 1536727"/>
                <a:gd name="connsiteX7" fmla="*/ 177804 w 3048000"/>
                <a:gd name="connsiteY7" fmla="*/ 1066800 h 1536727"/>
                <a:gd name="connsiteX8" fmla="*/ 0 w 3048000"/>
                <a:gd name="connsiteY8" fmla="*/ 888996 h 1536727"/>
                <a:gd name="connsiteX9" fmla="*/ 0 w 3048000"/>
                <a:gd name="connsiteY9" fmla="*/ 177804 h 1536727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8000" h="1536700">
                  <a:moveTo>
                    <a:pt x="0" y="177804"/>
                  </a:moveTo>
                  <a:cubicBezTo>
                    <a:pt x="0" y="79606"/>
                    <a:pt x="79606" y="0"/>
                    <a:pt x="177804" y="0"/>
                  </a:cubicBezTo>
                  <a:lnTo>
                    <a:pt x="2870196" y="0"/>
                  </a:lnTo>
                  <a:cubicBezTo>
                    <a:pt x="2968394" y="0"/>
                    <a:pt x="3048000" y="79606"/>
                    <a:pt x="3048000" y="177804"/>
                  </a:cubicBezTo>
                  <a:lnTo>
                    <a:pt x="3048000" y="888996"/>
                  </a:lnTo>
                  <a:cubicBezTo>
                    <a:pt x="3048000" y="987194"/>
                    <a:pt x="2968394" y="1066800"/>
                    <a:pt x="2870196" y="1066800"/>
                  </a:cubicBezTo>
                  <a:cubicBezTo>
                    <a:pt x="2421464" y="1062567"/>
                    <a:pt x="1538258" y="461433"/>
                    <a:pt x="1511300" y="1536700"/>
                  </a:cubicBezTo>
                  <a:cubicBezTo>
                    <a:pt x="1518653" y="397933"/>
                    <a:pt x="626536" y="1062567"/>
                    <a:pt x="177804" y="1066800"/>
                  </a:cubicBezTo>
                  <a:cubicBezTo>
                    <a:pt x="79606" y="1066800"/>
                    <a:pt x="0" y="987194"/>
                    <a:pt x="0" y="888996"/>
                  </a:cubicBezTo>
                  <a:lnTo>
                    <a:pt x="0" y="17780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05200" y="46672"/>
              <a:ext cx="2590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dirty="0"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943100" y="1828800"/>
            <a:ext cx="48768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স্নায়ু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932093"/>
            <a:ext cx="6731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২ প্রকার (খ) ৩ প্রকার (গ) ৪ প্রকার (ঘ) ৫ প্রকার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7865" y="4267200"/>
            <a:ext cx="5557157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ডেন্ড্রন+অ্যাক্সন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446693"/>
            <a:ext cx="61341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সংন্যাস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সিন্যাপ্স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ংসান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ডেন্ড্রাইট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8001000" cy="579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057400"/>
            <a:ext cx="708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76200"/>
            <a:ext cx="9144000" cy="990600"/>
          </a:xfrm>
          <a:prstGeom prst="roundRect">
            <a:avLst/>
          </a:prstGeom>
          <a:pattFill prst="pct5">
            <a:fgClr>
              <a:srgbClr val="FFFF00"/>
            </a:fgClr>
            <a:bgClr>
              <a:srgbClr val="00B050"/>
            </a:bgClr>
          </a:pattFill>
          <a:ln w="76200" cap="flat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bn-BD" sz="6600" dirty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9144000" cy="5105400"/>
          </a:xfrm>
          <a:prstGeom prst="rect">
            <a:avLst/>
          </a:prstGeom>
          <a:pattFill prst="dashDnDiag">
            <a:fgClr>
              <a:srgbClr val="FFC000"/>
            </a:fgClr>
            <a:bgClr>
              <a:srgbClr val="00B050"/>
            </a:bgClr>
          </a:patt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52600"/>
            <a:ext cx="2119745" cy="227609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মৃত্যুঞ্জয়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কুমার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কুণ্ডু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দিঘলিয়া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উচ্চবিদ্দ্যালয়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লোহাগড়া,নড়াইল</a:t>
            </a:r>
            <a:endParaRPr kumimoji="0" lang="bn-IN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তারিখঃ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28</a:t>
            </a:r>
            <a:r>
              <a:rPr kumimoji="0" lang="b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/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০8/২০১9</a:t>
            </a:r>
            <a:endParaRPr kumimoji="0" lang="bn-BD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ই-মেইলঃ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mjoykundu@gmail.com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মোবাইল নম্বরঃ০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1716841586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35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ikoshBAN"/>
              <a:ea typeface="+mn-ea"/>
              <a:cs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505" y="875763"/>
            <a:ext cx="623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n-BD" sz="6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kumimoji="0" lang="bn-BD" sz="66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3426" y="2282766"/>
            <a:ext cx="736481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8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:</a:t>
            </a:r>
            <a:r>
              <a:rPr lang="en-US" sz="48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4800" kern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অধ্যায়: </a:t>
            </a:r>
            <a:r>
              <a:rPr lang="bn-BD" sz="48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4800" kern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kumimoji="0" lang="bn-BD" sz="48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kumimoji="0" lang="en-US" sz="4800" b="0" i="0" u="none" strike="noStrike" kern="0" cap="none" spc="0" normalizeH="0" baseline="0" noProof="0" dirty="0" err="1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kumimoji="0" lang="bn-BD" sz="4800" b="0" i="0" u="none" strike="noStrike" kern="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kumimoji="0" lang="bn-BD" sz="48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: ৫০ মিনিট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bn-BD" sz="48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kumimoji="0" lang="bn-BD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kumimoji="0" lang="en-US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kumimoji="0" lang="bn-BD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kumimoji="0" lang="en-US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kumimoji="0" lang="bn-BD" sz="4800" b="0" i="0" u="none" strike="noStrike" kern="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BD" sz="4800" b="0" i="0" u="none" strike="noStrike" kern="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kumimoji="0" lang="en-US" sz="4800" b="0" i="0" u="none" strike="noStrike" kern="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687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27300" y="63500"/>
            <a:ext cx="5029200" cy="2097337"/>
            <a:chOff x="2527300" y="63500"/>
            <a:chExt cx="5029200" cy="2097337"/>
          </a:xfrm>
        </p:grpSpPr>
        <p:sp>
          <p:nvSpPr>
            <p:cNvPr id="5" name="Rounded Rectangle 1"/>
            <p:cNvSpPr/>
            <p:nvPr/>
          </p:nvSpPr>
          <p:spPr>
            <a:xfrm>
              <a:off x="2527300" y="63500"/>
              <a:ext cx="5029200" cy="2097337"/>
            </a:xfrm>
            <a:custGeom>
              <a:avLst/>
              <a:gdLst>
                <a:gd name="connsiteX0" fmla="*/ 0 w 5029200"/>
                <a:gd name="connsiteY0" fmla="*/ 184670 h 1107996"/>
                <a:gd name="connsiteX1" fmla="*/ 184670 w 5029200"/>
                <a:gd name="connsiteY1" fmla="*/ 0 h 1107996"/>
                <a:gd name="connsiteX2" fmla="*/ 4844530 w 5029200"/>
                <a:gd name="connsiteY2" fmla="*/ 0 h 1107996"/>
                <a:gd name="connsiteX3" fmla="*/ 5029200 w 5029200"/>
                <a:gd name="connsiteY3" fmla="*/ 184670 h 1107996"/>
                <a:gd name="connsiteX4" fmla="*/ 5029200 w 5029200"/>
                <a:gd name="connsiteY4" fmla="*/ 923326 h 1107996"/>
                <a:gd name="connsiteX5" fmla="*/ 4844530 w 5029200"/>
                <a:gd name="connsiteY5" fmla="*/ 1107996 h 1107996"/>
                <a:gd name="connsiteX6" fmla="*/ 184670 w 5029200"/>
                <a:gd name="connsiteY6" fmla="*/ 1107996 h 1107996"/>
                <a:gd name="connsiteX7" fmla="*/ 0 w 5029200"/>
                <a:gd name="connsiteY7" fmla="*/ 923326 h 1107996"/>
                <a:gd name="connsiteX8" fmla="*/ 0 w 5029200"/>
                <a:gd name="connsiteY8" fmla="*/ 184670 h 1107996"/>
                <a:gd name="connsiteX0" fmla="*/ 0 w 5029200"/>
                <a:gd name="connsiteY0" fmla="*/ 184670 h 1460556"/>
                <a:gd name="connsiteX1" fmla="*/ 184670 w 5029200"/>
                <a:gd name="connsiteY1" fmla="*/ 0 h 1460556"/>
                <a:gd name="connsiteX2" fmla="*/ 4844530 w 5029200"/>
                <a:gd name="connsiteY2" fmla="*/ 0 h 1460556"/>
                <a:gd name="connsiteX3" fmla="*/ 5029200 w 5029200"/>
                <a:gd name="connsiteY3" fmla="*/ 184670 h 1460556"/>
                <a:gd name="connsiteX4" fmla="*/ 5029200 w 5029200"/>
                <a:gd name="connsiteY4" fmla="*/ 923326 h 1460556"/>
                <a:gd name="connsiteX5" fmla="*/ 4844530 w 5029200"/>
                <a:gd name="connsiteY5" fmla="*/ 1107996 h 1460556"/>
                <a:gd name="connsiteX6" fmla="*/ 2044700 w 5029200"/>
                <a:gd name="connsiteY6" fmla="*/ 1460500 h 1460556"/>
                <a:gd name="connsiteX7" fmla="*/ 184670 w 5029200"/>
                <a:gd name="connsiteY7" fmla="*/ 1107996 h 1460556"/>
                <a:gd name="connsiteX8" fmla="*/ 0 w 5029200"/>
                <a:gd name="connsiteY8" fmla="*/ 923326 h 1460556"/>
                <a:gd name="connsiteX9" fmla="*/ 0 w 5029200"/>
                <a:gd name="connsiteY9" fmla="*/ 184670 h 1460556"/>
                <a:gd name="connsiteX0" fmla="*/ 0 w 5029200"/>
                <a:gd name="connsiteY0" fmla="*/ 184670 h 1897731"/>
                <a:gd name="connsiteX1" fmla="*/ 184670 w 5029200"/>
                <a:gd name="connsiteY1" fmla="*/ 0 h 1897731"/>
                <a:gd name="connsiteX2" fmla="*/ 4844530 w 5029200"/>
                <a:gd name="connsiteY2" fmla="*/ 0 h 1897731"/>
                <a:gd name="connsiteX3" fmla="*/ 5029200 w 5029200"/>
                <a:gd name="connsiteY3" fmla="*/ 184670 h 1897731"/>
                <a:gd name="connsiteX4" fmla="*/ 5029200 w 5029200"/>
                <a:gd name="connsiteY4" fmla="*/ 923326 h 1897731"/>
                <a:gd name="connsiteX5" fmla="*/ 4844530 w 5029200"/>
                <a:gd name="connsiteY5" fmla="*/ 1107996 h 1897731"/>
                <a:gd name="connsiteX6" fmla="*/ 2044700 w 5029200"/>
                <a:gd name="connsiteY6" fmla="*/ 1460500 h 1897731"/>
                <a:gd name="connsiteX7" fmla="*/ 2057400 w 5029200"/>
                <a:gd name="connsiteY7" fmla="*/ 1892300 h 1897731"/>
                <a:gd name="connsiteX8" fmla="*/ 184670 w 5029200"/>
                <a:gd name="connsiteY8" fmla="*/ 1107996 h 1897731"/>
                <a:gd name="connsiteX9" fmla="*/ 0 w 5029200"/>
                <a:gd name="connsiteY9" fmla="*/ 923326 h 1897731"/>
                <a:gd name="connsiteX10" fmla="*/ 0 w 5029200"/>
                <a:gd name="connsiteY10" fmla="*/ 184670 h 1897731"/>
                <a:gd name="connsiteX0" fmla="*/ 0 w 5029200"/>
                <a:gd name="connsiteY0" fmla="*/ 184670 h 1947010"/>
                <a:gd name="connsiteX1" fmla="*/ 184670 w 5029200"/>
                <a:gd name="connsiteY1" fmla="*/ 0 h 1947010"/>
                <a:gd name="connsiteX2" fmla="*/ 4844530 w 5029200"/>
                <a:gd name="connsiteY2" fmla="*/ 0 h 1947010"/>
                <a:gd name="connsiteX3" fmla="*/ 5029200 w 5029200"/>
                <a:gd name="connsiteY3" fmla="*/ 184670 h 1947010"/>
                <a:gd name="connsiteX4" fmla="*/ 5029200 w 5029200"/>
                <a:gd name="connsiteY4" fmla="*/ 923326 h 1947010"/>
                <a:gd name="connsiteX5" fmla="*/ 4844530 w 5029200"/>
                <a:gd name="connsiteY5" fmla="*/ 1107996 h 1947010"/>
                <a:gd name="connsiteX6" fmla="*/ 2667000 w 5029200"/>
                <a:gd name="connsiteY6" fmla="*/ 1943100 h 1947010"/>
                <a:gd name="connsiteX7" fmla="*/ 2044700 w 5029200"/>
                <a:gd name="connsiteY7" fmla="*/ 1460500 h 1947010"/>
                <a:gd name="connsiteX8" fmla="*/ 2057400 w 5029200"/>
                <a:gd name="connsiteY8" fmla="*/ 1892300 h 1947010"/>
                <a:gd name="connsiteX9" fmla="*/ 184670 w 5029200"/>
                <a:gd name="connsiteY9" fmla="*/ 1107996 h 1947010"/>
                <a:gd name="connsiteX10" fmla="*/ 0 w 5029200"/>
                <a:gd name="connsiteY10" fmla="*/ 923326 h 1947010"/>
                <a:gd name="connsiteX11" fmla="*/ 0 w 5029200"/>
                <a:gd name="connsiteY11" fmla="*/ 184670 h 1947010"/>
                <a:gd name="connsiteX0" fmla="*/ 0 w 5029200"/>
                <a:gd name="connsiteY0" fmla="*/ 184670 h 1947010"/>
                <a:gd name="connsiteX1" fmla="*/ 184670 w 5029200"/>
                <a:gd name="connsiteY1" fmla="*/ 0 h 1947010"/>
                <a:gd name="connsiteX2" fmla="*/ 4844530 w 5029200"/>
                <a:gd name="connsiteY2" fmla="*/ 0 h 1947010"/>
                <a:gd name="connsiteX3" fmla="*/ 5029200 w 5029200"/>
                <a:gd name="connsiteY3" fmla="*/ 184670 h 1947010"/>
                <a:gd name="connsiteX4" fmla="*/ 5029200 w 5029200"/>
                <a:gd name="connsiteY4" fmla="*/ 923326 h 1947010"/>
                <a:gd name="connsiteX5" fmla="*/ 4844530 w 5029200"/>
                <a:gd name="connsiteY5" fmla="*/ 1107996 h 1947010"/>
                <a:gd name="connsiteX6" fmla="*/ 2667000 w 5029200"/>
                <a:gd name="connsiteY6" fmla="*/ 1943100 h 1947010"/>
                <a:gd name="connsiteX7" fmla="*/ 2044700 w 5029200"/>
                <a:gd name="connsiteY7" fmla="*/ 1460500 h 1947010"/>
                <a:gd name="connsiteX8" fmla="*/ 1181100 w 5029200"/>
                <a:gd name="connsiteY8" fmla="*/ 1536700 h 1947010"/>
                <a:gd name="connsiteX9" fmla="*/ 184670 w 5029200"/>
                <a:gd name="connsiteY9" fmla="*/ 1107996 h 1947010"/>
                <a:gd name="connsiteX10" fmla="*/ 0 w 5029200"/>
                <a:gd name="connsiteY10" fmla="*/ 923326 h 1947010"/>
                <a:gd name="connsiteX11" fmla="*/ 0 w 5029200"/>
                <a:gd name="connsiteY11" fmla="*/ 184670 h 1947010"/>
                <a:gd name="connsiteX0" fmla="*/ 0 w 5029200"/>
                <a:gd name="connsiteY0" fmla="*/ 184670 h 1934387"/>
                <a:gd name="connsiteX1" fmla="*/ 184670 w 5029200"/>
                <a:gd name="connsiteY1" fmla="*/ 0 h 1934387"/>
                <a:gd name="connsiteX2" fmla="*/ 4844530 w 5029200"/>
                <a:gd name="connsiteY2" fmla="*/ 0 h 1934387"/>
                <a:gd name="connsiteX3" fmla="*/ 5029200 w 5029200"/>
                <a:gd name="connsiteY3" fmla="*/ 184670 h 1934387"/>
                <a:gd name="connsiteX4" fmla="*/ 5029200 w 5029200"/>
                <a:gd name="connsiteY4" fmla="*/ 923326 h 1934387"/>
                <a:gd name="connsiteX5" fmla="*/ 4844530 w 5029200"/>
                <a:gd name="connsiteY5" fmla="*/ 1107996 h 1934387"/>
                <a:gd name="connsiteX6" fmla="*/ 2108200 w 5029200"/>
                <a:gd name="connsiteY6" fmla="*/ 1930400 h 1934387"/>
                <a:gd name="connsiteX7" fmla="*/ 2044700 w 5029200"/>
                <a:gd name="connsiteY7" fmla="*/ 1460500 h 1934387"/>
                <a:gd name="connsiteX8" fmla="*/ 1181100 w 5029200"/>
                <a:gd name="connsiteY8" fmla="*/ 1536700 h 1934387"/>
                <a:gd name="connsiteX9" fmla="*/ 184670 w 5029200"/>
                <a:gd name="connsiteY9" fmla="*/ 1107996 h 1934387"/>
                <a:gd name="connsiteX10" fmla="*/ 0 w 5029200"/>
                <a:gd name="connsiteY10" fmla="*/ 923326 h 1934387"/>
                <a:gd name="connsiteX11" fmla="*/ 0 w 5029200"/>
                <a:gd name="connsiteY11" fmla="*/ 184670 h 1934387"/>
                <a:gd name="connsiteX0" fmla="*/ 0 w 5029200"/>
                <a:gd name="connsiteY0" fmla="*/ 184670 h 2015253"/>
                <a:gd name="connsiteX1" fmla="*/ 184670 w 5029200"/>
                <a:gd name="connsiteY1" fmla="*/ 0 h 2015253"/>
                <a:gd name="connsiteX2" fmla="*/ 4844530 w 5029200"/>
                <a:gd name="connsiteY2" fmla="*/ 0 h 2015253"/>
                <a:gd name="connsiteX3" fmla="*/ 5029200 w 5029200"/>
                <a:gd name="connsiteY3" fmla="*/ 184670 h 2015253"/>
                <a:gd name="connsiteX4" fmla="*/ 5029200 w 5029200"/>
                <a:gd name="connsiteY4" fmla="*/ 923326 h 2015253"/>
                <a:gd name="connsiteX5" fmla="*/ 4844530 w 5029200"/>
                <a:gd name="connsiteY5" fmla="*/ 1107996 h 2015253"/>
                <a:gd name="connsiteX6" fmla="*/ 2108200 w 5029200"/>
                <a:gd name="connsiteY6" fmla="*/ 1930400 h 2015253"/>
                <a:gd name="connsiteX7" fmla="*/ 1689100 w 5029200"/>
                <a:gd name="connsiteY7" fmla="*/ 1955800 h 2015253"/>
                <a:gd name="connsiteX8" fmla="*/ 2044700 w 5029200"/>
                <a:gd name="connsiteY8" fmla="*/ 1460500 h 2015253"/>
                <a:gd name="connsiteX9" fmla="*/ 1181100 w 5029200"/>
                <a:gd name="connsiteY9" fmla="*/ 1536700 h 2015253"/>
                <a:gd name="connsiteX10" fmla="*/ 184670 w 5029200"/>
                <a:gd name="connsiteY10" fmla="*/ 1107996 h 2015253"/>
                <a:gd name="connsiteX11" fmla="*/ 0 w 5029200"/>
                <a:gd name="connsiteY11" fmla="*/ 923326 h 2015253"/>
                <a:gd name="connsiteX12" fmla="*/ 0 w 5029200"/>
                <a:gd name="connsiteY12" fmla="*/ 184670 h 2015253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181100 w 5029200"/>
                <a:gd name="connsiteY9" fmla="*/ 1536700 h 2097337"/>
                <a:gd name="connsiteX10" fmla="*/ 184670 w 5029200"/>
                <a:gd name="connsiteY10" fmla="*/ 1107996 h 2097337"/>
                <a:gd name="connsiteX11" fmla="*/ 0 w 5029200"/>
                <a:gd name="connsiteY11" fmla="*/ 923326 h 2097337"/>
                <a:gd name="connsiteX12" fmla="*/ 0 w 5029200"/>
                <a:gd name="connsiteY12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181100 w 5029200"/>
                <a:gd name="connsiteY9" fmla="*/ 1536700 h 2097337"/>
                <a:gd name="connsiteX10" fmla="*/ 184670 w 5029200"/>
                <a:gd name="connsiteY10" fmla="*/ 1107996 h 2097337"/>
                <a:gd name="connsiteX11" fmla="*/ 0 w 5029200"/>
                <a:gd name="connsiteY11" fmla="*/ 923326 h 2097337"/>
                <a:gd name="connsiteX12" fmla="*/ 0 w 5029200"/>
                <a:gd name="connsiteY12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320800 w 5029200"/>
                <a:gd name="connsiteY9" fmla="*/ 1320800 h 2097337"/>
                <a:gd name="connsiteX10" fmla="*/ 1181100 w 5029200"/>
                <a:gd name="connsiteY10" fmla="*/ 15367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320800 w 5029200"/>
                <a:gd name="connsiteY9" fmla="*/ 1320800 h 2097337"/>
                <a:gd name="connsiteX10" fmla="*/ 952500 w 5029200"/>
                <a:gd name="connsiteY10" fmla="*/ 13970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320800 w 5029200"/>
                <a:gd name="connsiteY9" fmla="*/ 1320800 h 2097337"/>
                <a:gd name="connsiteX10" fmla="*/ 965200 w 5029200"/>
                <a:gd name="connsiteY10" fmla="*/ 12573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320800 w 5029200"/>
                <a:gd name="connsiteY9" fmla="*/ 1320800 h 2097337"/>
                <a:gd name="connsiteX10" fmla="*/ 965200 w 5029200"/>
                <a:gd name="connsiteY10" fmla="*/ 12573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320800 w 5029200"/>
                <a:gd name="connsiteY9" fmla="*/ 1320800 h 2097337"/>
                <a:gd name="connsiteX10" fmla="*/ 990600 w 5029200"/>
                <a:gd name="connsiteY10" fmla="*/ 10033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790700 w 5029200"/>
                <a:gd name="connsiteY9" fmla="*/ 1092200 h 2097337"/>
                <a:gd name="connsiteX10" fmla="*/ 990600 w 5029200"/>
                <a:gd name="connsiteY10" fmla="*/ 1003300 h 2097337"/>
                <a:gd name="connsiteX11" fmla="*/ 184670 w 5029200"/>
                <a:gd name="connsiteY11" fmla="*/ 1107996 h 2097337"/>
                <a:gd name="connsiteX12" fmla="*/ 0 w 5029200"/>
                <a:gd name="connsiteY12" fmla="*/ 923326 h 2097337"/>
                <a:gd name="connsiteX13" fmla="*/ 0 w 5029200"/>
                <a:gd name="connsiteY13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790700 w 5029200"/>
                <a:gd name="connsiteY9" fmla="*/ 1092200 h 2097337"/>
                <a:gd name="connsiteX10" fmla="*/ 1282700 w 5029200"/>
                <a:gd name="connsiteY10" fmla="*/ 1130300 h 2097337"/>
                <a:gd name="connsiteX11" fmla="*/ 990600 w 5029200"/>
                <a:gd name="connsiteY11" fmla="*/ 1003300 h 2097337"/>
                <a:gd name="connsiteX12" fmla="*/ 184670 w 5029200"/>
                <a:gd name="connsiteY12" fmla="*/ 1107996 h 2097337"/>
                <a:gd name="connsiteX13" fmla="*/ 0 w 5029200"/>
                <a:gd name="connsiteY13" fmla="*/ 923326 h 2097337"/>
                <a:gd name="connsiteX14" fmla="*/ 0 w 5029200"/>
                <a:gd name="connsiteY14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778000 w 5029200"/>
                <a:gd name="connsiteY9" fmla="*/ 1282700 h 2097337"/>
                <a:gd name="connsiteX10" fmla="*/ 1282700 w 5029200"/>
                <a:gd name="connsiteY10" fmla="*/ 1130300 h 2097337"/>
                <a:gd name="connsiteX11" fmla="*/ 990600 w 5029200"/>
                <a:gd name="connsiteY11" fmla="*/ 1003300 h 2097337"/>
                <a:gd name="connsiteX12" fmla="*/ 184670 w 5029200"/>
                <a:gd name="connsiteY12" fmla="*/ 1107996 h 2097337"/>
                <a:gd name="connsiteX13" fmla="*/ 0 w 5029200"/>
                <a:gd name="connsiteY13" fmla="*/ 923326 h 2097337"/>
                <a:gd name="connsiteX14" fmla="*/ 0 w 5029200"/>
                <a:gd name="connsiteY14" fmla="*/ 184670 h 2097337"/>
                <a:gd name="connsiteX0" fmla="*/ 0 w 5029200"/>
                <a:gd name="connsiteY0" fmla="*/ 184670 h 2097337"/>
                <a:gd name="connsiteX1" fmla="*/ 184670 w 5029200"/>
                <a:gd name="connsiteY1" fmla="*/ 0 h 2097337"/>
                <a:gd name="connsiteX2" fmla="*/ 4844530 w 5029200"/>
                <a:gd name="connsiteY2" fmla="*/ 0 h 2097337"/>
                <a:gd name="connsiteX3" fmla="*/ 5029200 w 5029200"/>
                <a:gd name="connsiteY3" fmla="*/ 184670 h 2097337"/>
                <a:gd name="connsiteX4" fmla="*/ 5029200 w 5029200"/>
                <a:gd name="connsiteY4" fmla="*/ 923326 h 2097337"/>
                <a:gd name="connsiteX5" fmla="*/ 4844530 w 5029200"/>
                <a:gd name="connsiteY5" fmla="*/ 1107996 h 2097337"/>
                <a:gd name="connsiteX6" fmla="*/ 2108200 w 5029200"/>
                <a:gd name="connsiteY6" fmla="*/ 1930400 h 2097337"/>
                <a:gd name="connsiteX7" fmla="*/ 1727200 w 5029200"/>
                <a:gd name="connsiteY7" fmla="*/ 2070100 h 2097337"/>
                <a:gd name="connsiteX8" fmla="*/ 2044700 w 5029200"/>
                <a:gd name="connsiteY8" fmla="*/ 1460500 h 2097337"/>
                <a:gd name="connsiteX9" fmla="*/ 1778000 w 5029200"/>
                <a:gd name="connsiteY9" fmla="*/ 1282700 h 2097337"/>
                <a:gd name="connsiteX10" fmla="*/ 1397000 w 5029200"/>
                <a:gd name="connsiteY10" fmla="*/ 1003300 h 2097337"/>
                <a:gd name="connsiteX11" fmla="*/ 990600 w 5029200"/>
                <a:gd name="connsiteY11" fmla="*/ 1003300 h 2097337"/>
                <a:gd name="connsiteX12" fmla="*/ 184670 w 5029200"/>
                <a:gd name="connsiteY12" fmla="*/ 1107996 h 2097337"/>
                <a:gd name="connsiteX13" fmla="*/ 0 w 5029200"/>
                <a:gd name="connsiteY13" fmla="*/ 923326 h 2097337"/>
                <a:gd name="connsiteX14" fmla="*/ 0 w 5029200"/>
                <a:gd name="connsiteY14" fmla="*/ 184670 h 209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29200" h="2097337">
                  <a:moveTo>
                    <a:pt x="0" y="184670"/>
                  </a:moveTo>
                  <a:cubicBezTo>
                    <a:pt x="0" y="82680"/>
                    <a:pt x="82680" y="0"/>
                    <a:pt x="184670" y="0"/>
                  </a:cubicBezTo>
                  <a:lnTo>
                    <a:pt x="4844530" y="0"/>
                  </a:lnTo>
                  <a:cubicBezTo>
                    <a:pt x="4946520" y="0"/>
                    <a:pt x="5029200" y="82680"/>
                    <a:pt x="5029200" y="184670"/>
                  </a:cubicBezTo>
                  <a:lnTo>
                    <a:pt x="5029200" y="923326"/>
                  </a:lnTo>
                  <a:cubicBezTo>
                    <a:pt x="5029200" y="1025316"/>
                    <a:pt x="4946520" y="1107996"/>
                    <a:pt x="4844530" y="1107996"/>
                  </a:cubicBezTo>
                  <a:cubicBezTo>
                    <a:pt x="4491047" y="1186942"/>
                    <a:pt x="2574838" y="1871649"/>
                    <a:pt x="2108200" y="1930400"/>
                  </a:cubicBezTo>
                  <a:cubicBezTo>
                    <a:pt x="1620395" y="2044184"/>
                    <a:pt x="1737783" y="2148417"/>
                    <a:pt x="1727200" y="2070100"/>
                  </a:cubicBezTo>
                  <a:cubicBezTo>
                    <a:pt x="1716617" y="1991783"/>
                    <a:pt x="2118783" y="1547283"/>
                    <a:pt x="2044700" y="1460500"/>
                  </a:cubicBezTo>
                  <a:cubicBezTo>
                    <a:pt x="1970617" y="1373717"/>
                    <a:pt x="1902883" y="1375833"/>
                    <a:pt x="1778000" y="1282700"/>
                  </a:cubicBezTo>
                  <a:cubicBezTo>
                    <a:pt x="1653117" y="1189567"/>
                    <a:pt x="1530350" y="1018117"/>
                    <a:pt x="1397000" y="1003300"/>
                  </a:cubicBezTo>
                  <a:cubicBezTo>
                    <a:pt x="1263650" y="988483"/>
                    <a:pt x="1175722" y="968917"/>
                    <a:pt x="990600" y="1003300"/>
                  </a:cubicBezTo>
                  <a:cubicBezTo>
                    <a:pt x="680595" y="944549"/>
                    <a:pt x="468303" y="1193292"/>
                    <a:pt x="184670" y="1107996"/>
                  </a:cubicBezTo>
                  <a:cubicBezTo>
                    <a:pt x="82680" y="1107996"/>
                    <a:pt x="0" y="1025316"/>
                    <a:pt x="0" y="923326"/>
                  </a:cubicBezTo>
                  <a:lnTo>
                    <a:pt x="0" y="18467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152400"/>
              <a:ext cx="36576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n-BD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শিখনফলঃ</a:t>
              </a:r>
              <a:endPara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71600" y="2249269"/>
            <a:ext cx="6781800" cy="646331"/>
          </a:xfrm>
          <a:custGeom>
            <a:avLst/>
            <a:gdLst>
              <a:gd name="connsiteX0" fmla="*/ 0 w 6096000"/>
              <a:gd name="connsiteY0" fmla="*/ 0 h 646331"/>
              <a:gd name="connsiteX1" fmla="*/ 6096000 w 6096000"/>
              <a:gd name="connsiteY1" fmla="*/ 0 h 646331"/>
              <a:gd name="connsiteX2" fmla="*/ 6096000 w 6096000"/>
              <a:gd name="connsiteY2" fmla="*/ 646331 h 646331"/>
              <a:gd name="connsiteX3" fmla="*/ 0 w 6096000"/>
              <a:gd name="connsiteY3" fmla="*/ 646331 h 646331"/>
              <a:gd name="connsiteX4" fmla="*/ 0 w 6096000"/>
              <a:gd name="connsiteY4" fmla="*/ 0 h 646331"/>
              <a:gd name="connsiteX0" fmla="*/ 0 w 6096000"/>
              <a:gd name="connsiteY0" fmla="*/ 0 h 965200"/>
              <a:gd name="connsiteX1" fmla="*/ 6096000 w 6096000"/>
              <a:gd name="connsiteY1" fmla="*/ 0 h 965200"/>
              <a:gd name="connsiteX2" fmla="*/ 6096000 w 6096000"/>
              <a:gd name="connsiteY2" fmla="*/ 646331 h 965200"/>
              <a:gd name="connsiteX3" fmla="*/ 2768600 w 6096000"/>
              <a:gd name="connsiteY3" fmla="*/ 965200 h 965200"/>
              <a:gd name="connsiteX4" fmla="*/ 0 w 6096000"/>
              <a:gd name="connsiteY4" fmla="*/ 646331 h 965200"/>
              <a:gd name="connsiteX5" fmla="*/ 0 w 6096000"/>
              <a:gd name="connsiteY5" fmla="*/ 0 h 965200"/>
              <a:gd name="connsiteX0" fmla="*/ 0 w 6096000"/>
              <a:gd name="connsiteY0" fmla="*/ 0 h 1189253"/>
              <a:gd name="connsiteX1" fmla="*/ 6096000 w 6096000"/>
              <a:gd name="connsiteY1" fmla="*/ 0 h 1189253"/>
              <a:gd name="connsiteX2" fmla="*/ 6096000 w 6096000"/>
              <a:gd name="connsiteY2" fmla="*/ 646331 h 1189253"/>
              <a:gd name="connsiteX3" fmla="*/ 3352800 w 6096000"/>
              <a:gd name="connsiteY3" fmla="*/ 1181099 h 1189253"/>
              <a:gd name="connsiteX4" fmla="*/ 2768600 w 6096000"/>
              <a:gd name="connsiteY4" fmla="*/ 965200 h 1189253"/>
              <a:gd name="connsiteX5" fmla="*/ 0 w 6096000"/>
              <a:gd name="connsiteY5" fmla="*/ 646331 h 1189253"/>
              <a:gd name="connsiteX6" fmla="*/ 0 w 6096000"/>
              <a:gd name="connsiteY6" fmla="*/ 0 h 1189253"/>
              <a:gd name="connsiteX0" fmla="*/ 0 w 6096000"/>
              <a:gd name="connsiteY0" fmla="*/ 0 h 1189253"/>
              <a:gd name="connsiteX1" fmla="*/ 6096000 w 6096000"/>
              <a:gd name="connsiteY1" fmla="*/ 0 h 1189253"/>
              <a:gd name="connsiteX2" fmla="*/ 6096000 w 6096000"/>
              <a:gd name="connsiteY2" fmla="*/ 646331 h 1189253"/>
              <a:gd name="connsiteX3" fmla="*/ 3352800 w 6096000"/>
              <a:gd name="connsiteY3" fmla="*/ 1181099 h 1189253"/>
              <a:gd name="connsiteX4" fmla="*/ 2768600 w 6096000"/>
              <a:gd name="connsiteY4" fmla="*/ 965200 h 1189253"/>
              <a:gd name="connsiteX5" fmla="*/ 0 w 6096000"/>
              <a:gd name="connsiteY5" fmla="*/ 646331 h 1189253"/>
              <a:gd name="connsiteX6" fmla="*/ 0 w 6096000"/>
              <a:gd name="connsiteY6" fmla="*/ 0 h 1189253"/>
              <a:gd name="connsiteX0" fmla="*/ 0 w 6096000"/>
              <a:gd name="connsiteY0" fmla="*/ 0 h 1185036"/>
              <a:gd name="connsiteX1" fmla="*/ 6096000 w 6096000"/>
              <a:gd name="connsiteY1" fmla="*/ 0 h 1185036"/>
              <a:gd name="connsiteX2" fmla="*/ 6096000 w 6096000"/>
              <a:gd name="connsiteY2" fmla="*/ 646331 h 1185036"/>
              <a:gd name="connsiteX3" fmla="*/ 3352800 w 6096000"/>
              <a:gd name="connsiteY3" fmla="*/ 1181099 h 1185036"/>
              <a:gd name="connsiteX4" fmla="*/ 2667000 w 6096000"/>
              <a:gd name="connsiteY4" fmla="*/ 685800 h 1185036"/>
              <a:gd name="connsiteX5" fmla="*/ 0 w 6096000"/>
              <a:gd name="connsiteY5" fmla="*/ 646331 h 1185036"/>
              <a:gd name="connsiteX6" fmla="*/ 0 w 6096000"/>
              <a:gd name="connsiteY6" fmla="*/ 0 h 1185036"/>
              <a:gd name="connsiteX0" fmla="*/ 0 w 6096000"/>
              <a:gd name="connsiteY0" fmla="*/ 0 h 801769"/>
              <a:gd name="connsiteX1" fmla="*/ 6096000 w 6096000"/>
              <a:gd name="connsiteY1" fmla="*/ 0 h 801769"/>
              <a:gd name="connsiteX2" fmla="*/ 6096000 w 6096000"/>
              <a:gd name="connsiteY2" fmla="*/ 646331 h 801769"/>
              <a:gd name="connsiteX3" fmla="*/ 3213100 w 6096000"/>
              <a:gd name="connsiteY3" fmla="*/ 787399 h 801769"/>
              <a:gd name="connsiteX4" fmla="*/ 2667000 w 6096000"/>
              <a:gd name="connsiteY4" fmla="*/ 685800 h 801769"/>
              <a:gd name="connsiteX5" fmla="*/ 0 w 6096000"/>
              <a:gd name="connsiteY5" fmla="*/ 646331 h 801769"/>
              <a:gd name="connsiteX6" fmla="*/ 0 w 6096000"/>
              <a:gd name="connsiteY6" fmla="*/ 0 h 801769"/>
              <a:gd name="connsiteX0" fmla="*/ 0 w 6096000"/>
              <a:gd name="connsiteY0" fmla="*/ 0 h 801769"/>
              <a:gd name="connsiteX1" fmla="*/ 6096000 w 6096000"/>
              <a:gd name="connsiteY1" fmla="*/ 0 h 801769"/>
              <a:gd name="connsiteX2" fmla="*/ 6096000 w 6096000"/>
              <a:gd name="connsiteY2" fmla="*/ 646331 h 801769"/>
              <a:gd name="connsiteX3" fmla="*/ 3657600 w 6096000"/>
              <a:gd name="connsiteY3" fmla="*/ 787400 h 801769"/>
              <a:gd name="connsiteX4" fmla="*/ 3213100 w 6096000"/>
              <a:gd name="connsiteY4" fmla="*/ 787399 h 801769"/>
              <a:gd name="connsiteX5" fmla="*/ 2667000 w 6096000"/>
              <a:gd name="connsiteY5" fmla="*/ 685800 h 801769"/>
              <a:gd name="connsiteX6" fmla="*/ 0 w 6096000"/>
              <a:gd name="connsiteY6" fmla="*/ 646331 h 801769"/>
              <a:gd name="connsiteX7" fmla="*/ 0 w 6096000"/>
              <a:gd name="connsiteY7" fmla="*/ 0 h 801769"/>
              <a:gd name="connsiteX0" fmla="*/ 0 w 6096000"/>
              <a:gd name="connsiteY0" fmla="*/ 0 h 1010061"/>
              <a:gd name="connsiteX1" fmla="*/ 6096000 w 6096000"/>
              <a:gd name="connsiteY1" fmla="*/ 0 h 1010061"/>
              <a:gd name="connsiteX2" fmla="*/ 6096000 w 6096000"/>
              <a:gd name="connsiteY2" fmla="*/ 646331 h 1010061"/>
              <a:gd name="connsiteX3" fmla="*/ 3657600 w 6096000"/>
              <a:gd name="connsiteY3" fmla="*/ 787400 h 1010061"/>
              <a:gd name="connsiteX4" fmla="*/ 3213100 w 6096000"/>
              <a:gd name="connsiteY4" fmla="*/ 787399 h 1010061"/>
              <a:gd name="connsiteX5" fmla="*/ 2514600 w 6096000"/>
              <a:gd name="connsiteY5" fmla="*/ 1003300 h 1010061"/>
              <a:gd name="connsiteX6" fmla="*/ 0 w 6096000"/>
              <a:gd name="connsiteY6" fmla="*/ 646331 h 1010061"/>
              <a:gd name="connsiteX7" fmla="*/ 0 w 6096000"/>
              <a:gd name="connsiteY7" fmla="*/ 0 h 1010061"/>
              <a:gd name="connsiteX0" fmla="*/ 0 w 6096000"/>
              <a:gd name="connsiteY0" fmla="*/ 0 h 1107872"/>
              <a:gd name="connsiteX1" fmla="*/ 6096000 w 6096000"/>
              <a:gd name="connsiteY1" fmla="*/ 0 h 1107872"/>
              <a:gd name="connsiteX2" fmla="*/ 6096000 w 6096000"/>
              <a:gd name="connsiteY2" fmla="*/ 646331 h 1107872"/>
              <a:gd name="connsiteX3" fmla="*/ 3657600 w 6096000"/>
              <a:gd name="connsiteY3" fmla="*/ 787400 h 1107872"/>
              <a:gd name="connsiteX4" fmla="*/ 3238500 w 6096000"/>
              <a:gd name="connsiteY4" fmla="*/ 1092199 h 1107872"/>
              <a:gd name="connsiteX5" fmla="*/ 2514600 w 6096000"/>
              <a:gd name="connsiteY5" fmla="*/ 1003300 h 1107872"/>
              <a:gd name="connsiteX6" fmla="*/ 0 w 6096000"/>
              <a:gd name="connsiteY6" fmla="*/ 646331 h 1107872"/>
              <a:gd name="connsiteX7" fmla="*/ 0 w 6096000"/>
              <a:gd name="connsiteY7" fmla="*/ 0 h 1107872"/>
              <a:gd name="connsiteX0" fmla="*/ 0 w 6096000"/>
              <a:gd name="connsiteY0" fmla="*/ 0 h 1233359"/>
              <a:gd name="connsiteX1" fmla="*/ 6096000 w 6096000"/>
              <a:gd name="connsiteY1" fmla="*/ 0 h 1233359"/>
              <a:gd name="connsiteX2" fmla="*/ 6096000 w 6096000"/>
              <a:gd name="connsiteY2" fmla="*/ 646331 h 1233359"/>
              <a:gd name="connsiteX3" fmla="*/ 3657600 w 6096000"/>
              <a:gd name="connsiteY3" fmla="*/ 787400 h 1233359"/>
              <a:gd name="connsiteX4" fmla="*/ 3238500 w 6096000"/>
              <a:gd name="connsiteY4" fmla="*/ 1092199 h 1233359"/>
              <a:gd name="connsiteX5" fmla="*/ 2870200 w 6096000"/>
              <a:gd name="connsiteY5" fmla="*/ 1231899 h 1233359"/>
              <a:gd name="connsiteX6" fmla="*/ 2514600 w 6096000"/>
              <a:gd name="connsiteY6" fmla="*/ 1003300 h 1233359"/>
              <a:gd name="connsiteX7" fmla="*/ 0 w 6096000"/>
              <a:gd name="connsiteY7" fmla="*/ 646331 h 1233359"/>
              <a:gd name="connsiteX8" fmla="*/ 0 w 6096000"/>
              <a:gd name="connsiteY8" fmla="*/ 0 h 1233359"/>
              <a:gd name="connsiteX0" fmla="*/ 558800 w 6654800"/>
              <a:gd name="connsiteY0" fmla="*/ 0 h 1233359"/>
              <a:gd name="connsiteX1" fmla="*/ 6654800 w 6654800"/>
              <a:gd name="connsiteY1" fmla="*/ 0 h 1233359"/>
              <a:gd name="connsiteX2" fmla="*/ 6654800 w 6654800"/>
              <a:gd name="connsiteY2" fmla="*/ 646331 h 1233359"/>
              <a:gd name="connsiteX3" fmla="*/ 4216400 w 6654800"/>
              <a:gd name="connsiteY3" fmla="*/ 787400 h 1233359"/>
              <a:gd name="connsiteX4" fmla="*/ 3797300 w 6654800"/>
              <a:gd name="connsiteY4" fmla="*/ 1092199 h 1233359"/>
              <a:gd name="connsiteX5" fmla="*/ 3429000 w 6654800"/>
              <a:gd name="connsiteY5" fmla="*/ 1231899 h 1233359"/>
              <a:gd name="connsiteX6" fmla="*/ 3073400 w 6654800"/>
              <a:gd name="connsiteY6" fmla="*/ 1003300 h 1233359"/>
              <a:gd name="connsiteX7" fmla="*/ 558800 w 6654800"/>
              <a:gd name="connsiteY7" fmla="*/ 646331 h 1233359"/>
              <a:gd name="connsiteX8" fmla="*/ 0 w 6654800"/>
              <a:gd name="connsiteY8" fmla="*/ 342899 h 1233359"/>
              <a:gd name="connsiteX9" fmla="*/ 558800 w 6654800"/>
              <a:gd name="connsiteY9" fmla="*/ 0 h 1233359"/>
              <a:gd name="connsiteX0" fmla="*/ 558800 w 7366000"/>
              <a:gd name="connsiteY0" fmla="*/ 0 h 1233359"/>
              <a:gd name="connsiteX1" fmla="*/ 6654800 w 7366000"/>
              <a:gd name="connsiteY1" fmla="*/ 0 h 1233359"/>
              <a:gd name="connsiteX2" fmla="*/ 7366000 w 7366000"/>
              <a:gd name="connsiteY2" fmla="*/ 330199 h 1233359"/>
              <a:gd name="connsiteX3" fmla="*/ 6654800 w 7366000"/>
              <a:gd name="connsiteY3" fmla="*/ 646331 h 1233359"/>
              <a:gd name="connsiteX4" fmla="*/ 4216400 w 7366000"/>
              <a:gd name="connsiteY4" fmla="*/ 787400 h 1233359"/>
              <a:gd name="connsiteX5" fmla="*/ 3797300 w 7366000"/>
              <a:gd name="connsiteY5" fmla="*/ 1092199 h 1233359"/>
              <a:gd name="connsiteX6" fmla="*/ 3429000 w 7366000"/>
              <a:gd name="connsiteY6" fmla="*/ 1231899 h 1233359"/>
              <a:gd name="connsiteX7" fmla="*/ 3073400 w 7366000"/>
              <a:gd name="connsiteY7" fmla="*/ 1003300 h 1233359"/>
              <a:gd name="connsiteX8" fmla="*/ 558800 w 7366000"/>
              <a:gd name="connsiteY8" fmla="*/ 646331 h 1233359"/>
              <a:gd name="connsiteX9" fmla="*/ 0 w 7366000"/>
              <a:gd name="connsiteY9" fmla="*/ 342899 h 1233359"/>
              <a:gd name="connsiteX10" fmla="*/ 558800 w 7366000"/>
              <a:gd name="connsiteY10" fmla="*/ 0 h 1233359"/>
              <a:gd name="connsiteX0" fmla="*/ 558800 w 7366000"/>
              <a:gd name="connsiteY0" fmla="*/ 0 h 2177208"/>
              <a:gd name="connsiteX1" fmla="*/ 6654800 w 7366000"/>
              <a:gd name="connsiteY1" fmla="*/ 0 h 2177208"/>
              <a:gd name="connsiteX2" fmla="*/ 7366000 w 7366000"/>
              <a:gd name="connsiteY2" fmla="*/ 330199 h 2177208"/>
              <a:gd name="connsiteX3" fmla="*/ 6654800 w 7366000"/>
              <a:gd name="connsiteY3" fmla="*/ 646331 h 2177208"/>
              <a:gd name="connsiteX4" fmla="*/ 4216400 w 7366000"/>
              <a:gd name="connsiteY4" fmla="*/ 787400 h 2177208"/>
              <a:gd name="connsiteX5" fmla="*/ 3797300 w 7366000"/>
              <a:gd name="connsiteY5" fmla="*/ 1092199 h 2177208"/>
              <a:gd name="connsiteX6" fmla="*/ 3454400 w 7366000"/>
              <a:gd name="connsiteY6" fmla="*/ 2177054 h 2177208"/>
              <a:gd name="connsiteX7" fmla="*/ 3073400 w 7366000"/>
              <a:gd name="connsiteY7" fmla="*/ 1003300 h 2177208"/>
              <a:gd name="connsiteX8" fmla="*/ 558800 w 7366000"/>
              <a:gd name="connsiteY8" fmla="*/ 646331 h 2177208"/>
              <a:gd name="connsiteX9" fmla="*/ 0 w 7366000"/>
              <a:gd name="connsiteY9" fmla="*/ 342899 h 2177208"/>
              <a:gd name="connsiteX10" fmla="*/ 558800 w 7366000"/>
              <a:gd name="connsiteY10" fmla="*/ 0 h 2177208"/>
              <a:gd name="connsiteX0" fmla="*/ 558800 w 7366000"/>
              <a:gd name="connsiteY0" fmla="*/ 0 h 2177210"/>
              <a:gd name="connsiteX1" fmla="*/ 6654800 w 7366000"/>
              <a:gd name="connsiteY1" fmla="*/ 0 h 2177210"/>
              <a:gd name="connsiteX2" fmla="*/ 7366000 w 7366000"/>
              <a:gd name="connsiteY2" fmla="*/ 330199 h 2177210"/>
              <a:gd name="connsiteX3" fmla="*/ 6654800 w 7366000"/>
              <a:gd name="connsiteY3" fmla="*/ 646331 h 2177210"/>
              <a:gd name="connsiteX4" fmla="*/ 4216400 w 7366000"/>
              <a:gd name="connsiteY4" fmla="*/ 787400 h 2177210"/>
              <a:gd name="connsiteX5" fmla="*/ 3797300 w 7366000"/>
              <a:gd name="connsiteY5" fmla="*/ 1092199 h 2177210"/>
              <a:gd name="connsiteX6" fmla="*/ 3454400 w 7366000"/>
              <a:gd name="connsiteY6" fmla="*/ 2177054 h 2177210"/>
              <a:gd name="connsiteX7" fmla="*/ 3073400 w 7366000"/>
              <a:gd name="connsiteY7" fmla="*/ 1003300 h 2177210"/>
              <a:gd name="connsiteX8" fmla="*/ 609600 w 7366000"/>
              <a:gd name="connsiteY8" fmla="*/ 1454082 h 2177210"/>
              <a:gd name="connsiteX9" fmla="*/ 558800 w 7366000"/>
              <a:gd name="connsiteY9" fmla="*/ 646331 h 2177210"/>
              <a:gd name="connsiteX10" fmla="*/ 0 w 7366000"/>
              <a:gd name="connsiteY10" fmla="*/ 342899 h 2177210"/>
              <a:gd name="connsiteX11" fmla="*/ 558800 w 7366000"/>
              <a:gd name="connsiteY11" fmla="*/ 0 h 2177210"/>
              <a:gd name="connsiteX0" fmla="*/ 558800 w 7366000"/>
              <a:gd name="connsiteY0" fmla="*/ 0 h 2177208"/>
              <a:gd name="connsiteX1" fmla="*/ 6654800 w 7366000"/>
              <a:gd name="connsiteY1" fmla="*/ 0 h 2177208"/>
              <a:gd name="connsiteX2" fmla="*/ 7366000 w 7366000"/>
              <a:gd name="connsiteY2" fmla="*/ 330199 h 2177208"/>
              <a:gd name="connsiteX3" fmla="*/ 6654800 w 7366000"/>
              <a:gd name="connsiteY3" fmla="*/ 646331 h 2177208"/>
              <a:gd name="connsiteX4" fmla="*/ 4216400 w 7366000"/>
              <a:gd name="connsiteY4" fmla="*/ 787400 h 2177208"/>
              <a:gd name="connsiteX5" fmla="*/ 3797300 w 7366000"/>
              <a:gd name="connsiteY5" fmla="*/ 1092199 h 2177208"/>
              <a:gd name="connsiteX6" fmla="*/ 3454400 w 7366000"/>
              <a:gd name="connsiteY6" fmla="*/ 2177054 h 2177208"/>
              <a:gd name="connsiteX7" fmla="*/ 2946400 w 7366000"/>
              <a:gd name="connsiteY7" fmla="*/ 1560699 h 2177208"/>
              <a:gd name="connsiteX8" fmla="*/ 609600 w 7366000"/>
              <a:gd name="connsiteY8" fmla="*/ 1454082 h 2177208"/>
              <a:gd name="connsiteX9" fmla="*/ 558800 w 7366000"/>
              <a:gd name="connsiteY9" fmla="*/ 646331 h 2177208"/>
              <a:gd name="connsiteX10" fmla="*/ 0 w 7366000"/>
              <a:gd name="connsiteY10" fmla="*/ 342899 h 2177208"/>
              <a:gd name="connsiteX11" fmla="*/ 558800 w 7366000"/>
              <a:gd name="connsiteY11" fmla="*/ 0 h 2177208"/>
              <a:gd name="connsiteX0" fmla="*/ 558800 w 7366000"/>
              <a:gd name="connsiteY0" fmla="*/ 0 h 2177210"/>
              <a:gd name="connsiteX1" fmla="*/ 6654800 w 7366000"/>
              <a:gd name="connsiteY1" fmla="*/ 0 h 2177210"/>
              <a:gd name="connsiteX2" fmla="*/ 7366000 w 7366000"/>
              <a:gd name="connsiteY2" fmla="*/ 330199 h 2177210"/>
              <a:gd name="connsiteX3" fmla="*/ 6654800 w 7366000"/>
              <a:gd name="connsiteY3" fmla="*/ 646331 h 2177210"/>
              <a:gd name="connsiteX4" fmla="*/ 4330700 w 7366000"/>
              <a:gd name="connsiteY4" fmla="*/ 1514442 h 2177210"/>
              <a:gd name="connsiteX5" fmla="*/ 3797300 w 7366000"/>
              <a:gd name="connsiteY5" fmla="*/ 1092199 h 2177210"/>
              <a:gd name="connsiteX6" fmla="*/ 3454400 w 7366000"/>
              <a:gd name="connsiteY6" fmla="*/ 2177054 h 2177210"/>
              <a:gd name="connsiteX7" fmla="*/ 2946400 w 7366000"/>
              <a:gd name="connsiteY7" fmla="*/ 1560699 h 2177210"/>
              <a:gd name="connsiteX8" fmla="*/ 609600 w 7366000"/>
              <a:gd name="connsiteY8" fmla="*/ 1454082 h 2177210"/>
              <a:gd name="connsiteX9" fmla="*/ 558800 w 7366000"/>
              <a:gd name="connsiteY9" fmla="*/ 646331 h 2177210"/>
              <a:gd name="connsiteX10" fmla="*/ 0 w 7366000"/>
              <a:gd name="connsiteY10" fmla="*/ 342899 h 2177210"/>
              <a:gd name="connsiteX11" fmla="*/ 558800 w 7366000"/>
              <a:gd name="connsiteY11" fmla="*/ 0 h 2177210"/>
              <a:gd name="connsiteX0" fmla="*/ 558800 w 7366000"/>
              <a:gd name="connsiteY0" fmla="*/ 0 h 2177208"/>
              <a:gd name="connsiteX1" fmla="*/ 6654800 w 7366000"/>
              <a:gd name="connsiteY1" fmla="*/ 0 h 2177208"/>
              <a:gd name="connsiteX2" fmla="*/ 7366000 w 7366000"/>
              <a:gd name="connsiteY2" fmla="*/ 330199 h 2177208"/>
              <a:gd name="connsiteX3" fmla="*/ 6654800 w 7366000"/>
              <a:gd name="connsiteY3" fmla="*/ 646331 h 2177208"/>
              <a:gd name="connsiteX4" fmla="*/ 6451600 w 7366000"/>
              <a:gd name="connsiteY4" fmla="*/ 1744897 h 2177208"/>
              <a:gd name="connsiteX5" fmla="*/ 4330700 w 7366000"/>
              <a:gd name="connsiteY5" fmla="*/ 1514442 h 2177208"/>
              <a:gd name="connsiteX6" fmla="*/ 3797300 w 7366000"/>
              <a:gd name="connsiteY6" fmla="*/ 1092199 h 2177208"/>
              <a:gd name="connsiteX7" fmla="*/ 3454400 w 7366000"/>
              <a:gd name="connsiteY7" fmla="*/ 2177054 h 2177208"/>
              <a:gd name="connsiteX8" fmla="*/ 2946400 w 7366000"/>
              <a:gd name="connsiteY8" fmla="*/ 1560699 h 2177208"/>
              <a:gd name="connsiteX9" fmla="*/ 609600 w 7366000"/>
              <a:gd name="connsiteY9" fmla="*/ 1454082 h 2177208"/>
              <a:gd name="connsiteX10" fmla="*/ 558800 w 7366000"/>
              <a:gd name="connsiteY10" fmla="*/ 646331 h 2177208"/>
              <a:gd name="connsiteX11" fmla="*/ 0 w 7366000"/>
              <a:gd name="connsiteY11" fmla="*/ 342899 h 2177208"/>
              <a:gd name="connsiteX12" fmla="*/ 558800 w 7366000"/>
              <a:gd name="connsiteY12" fmla="*/ 0 h 2177208"/>
              <a:gd name="connsiteX0" fmla="*/ 558800 w 7366000"/>
              <a:gd name="connsiteY0" fmla="*/ 0 h 2177420"/>
              <a:gd name="connsiteX1" fmla="*/ 6654800 w 7366000"/>
              <a:gd name="connsiteY1" fmla="*/ 0 h 2177420"/>
              <a:gd name="connsiteX2" fmla="*/ 7366000 w 7366000"/>
              <a:gd name="connsiteY2" fmla="*/ 330199 h 2177420"/>
              <a:gd name="connsiteX3" fmla="*/ 6654800 w 7366000"/>
              <a:gd name="connsiteY3" fmla="*/ 646331 h 2177420"/>
              <a:gd name="connsiteX4" fmla="*/ 6451600 w 7366000"/>
              <a:gd name="connsiteY4" fmla="*/ 1744897 h 2177420"/>
              <a:gd name="connsiteX5" fmla="*/ 4330700 w 7366000"/>
              <a:gd name="connsiteY5" fmla="*/ 1514442 h 2177420"/>
              <a:gd name="connsiteX6" fmla="*/ 3898900 w 7366000"/>
              <a:gd name="connsiteY6" fmla="*/ 1698066 h 2177420"/>
              <a:gd name="connsiteX7" fmla="*/ 3454400 w 7366000"/>
              <a:gd name="connsiteY7" fmla="*/ 2177054 h 2177420"/>
              <a:gd name="connsiteX8" fmla="*/ 2946400 w 7366000"/>
              <a:gd name="connsiteY8" fmla="*/ 1560699 h 2177420"/>
              <a:gd name="connsiteX9" fmla="*/ 609600 w 7366000"/>
              <a:gd name="connsiteY9" fmla="*/ 1454082 h 2177420"/>
              <a:gd name="connsiteX10" fmla="*/ 558800 w 7366000"/>
              <a:gd name="connsiteY10" fmla="*/ 646331 h 2177420"/>
              <a:gd name="connsiteX11" fmla="*/ 0 w 7366000"/>
              <a:gd name="connsiteY11" fmla="*/ 342899 h 2177420"/>
              <a:gd name="connsiteX12" fmla="*/ 558800 w 7366000"/>
              <a:gd name="connsiteY12" fmla="*/ 0 h 2177420"/>
              <a:gd name="connsiteX0" fmla="*/ 558800 w 7366000"/>
              <a:gd name="connsiteY0" fmla="*/ 0 h 2177418"/>
              <a:gd name="connsiteX1" fmla="*/ 6654800 w 7366000"/>
              <a:gd name="connsiteY1" fmla="*/ 0 h 2177418"/>
              <a:gd name="connsiteX2" fmla="*/ 7366000 w 7366000"/>
              <a:gd name="connsiteY2" fmla="*/ 330199 h 2177418"/>
              <a:gd name="connsiteX3" fmla="*/ 6654800 w 7366000"/>
              <a:gd name="connsiteY3" fmla="*/ 646331 h 2177418"/>
              <a:gd name="connsiteX4" fmla="*/ 6451600 w 7366000"/>
              <a:gd name="connsiteY4" fmla="*/ 1744897 h 2177418"/>
              <a:gd name="connsiteX5" fmla="*/ 4330700 w 7366000"/>
              <a:gd name="connsiteY5" fmla="*/ 1514442 h 2177418"/>
              <a:gd name="connsiteX6" fmla="*/ 3898900 w 7366000"/>
              <a:gd name="connsiteY6" fmla="*/ 1698066 h 2177418"/>
              <a:gd name="connsiteX7" fmla="*/ 3454400 w 7366000"/>
              <a:gd name="connsiteY7" fmla="*/ 2177054 h 2177418"/>
              <a:gd name="connsiteX8" fmla="*/ 2946400 w 7366000"/>
              <a:gd name="connsiteY8" fmla="*/ 1560699 h 2177418"/>
              <a:gd name="connsiteX9" fmla="*/ 495300 w 7366000"/>
              <a:gd name="connsiteY9" fmla="*/ 1696429 h 2177418"/>
              <a:gd name="connsiteX10" fmla="*/ 558800 w 7366000"/>
              <a:gd name="connsiteY10" fmla="*/ 646331 h 2177418"/>
              <a:gd name="connsiteX11" fmla="*/ 0 w 7366000"/>
              <a:gd name="connsiteY11" fmla="*/ 342899 h 2177418"/>
              <a:gd name="connsiteX12" fmla="*/ 558800 w 7366000"/>
              <a:gd name="connsiteY12" fmla="*/ 0 h 217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6000" h="2177418">
                <a:moveTo>
                  <a:pt x="558800" y="0"/>
                </a:moveTo>
                <a:lnTo>
                  <a:pt x="6654800" y="0"/>
                </a:lnTo>
                <a:cubicBezTo>
                  <a:pt x="6654800" y="110066"/>
                  <a:pt x="7366000" y="220133"/>
                  <a:pt x="7366000" y="330199"/>
                </a:cubicBezTo>
                <a:lnTo>
                  <a:pt x="6654800" y="646331"/>
                </a:lnTo>
                <a:cubicBezTo>
                  <a:pt x="6483350" y="716510"/>
                  <a:pt x="6838950" y="1600212"/>
                  <a:pt x="6451600" y="1744897"/>
                </a:cubicBezTo>
                <a:cubicBezTo>
                  <a:pt x="6064250" y="1889582"/>
                  <a:pt x="4754033" y="1457621"/>
                  <a:pt x="4330700" y="1514442"/>
                </a:cubicBezTo>
                <a:cubicBezTo>
                  <a:pt x="3907367" y="1571263"/>
                  <a:pt x="4030133" y="1645150"/>
                  <a:pt x="3898900" y="1698066"/>
                </a:cubicBezTo>
                <a:cubicBezTo>
                  <a:pt x="3767667" y="1750982"/>
                  <a:pt x="3575050" y="2191871"/>
                  <a:pt x="3454400" y="2177054"/>
                </a:cubicBezTo>
                <a:cubicBezTo>
                  <a:pt x="3333750" y="2162237"/>
                  <a:pt x="3187700" y="1786212"/>
                  <a:pt x="2946400" y="1560699"/>
                </a:cubicBezTo>
                <a:cubicBezTo>
                  <a:pt x="2590800" y="1500925"/>
                  <a:pt x="850900" y="1756203"/>
                  <a:pt x="495300" y="1696429"/>
                </a:cubicBezTo>
                <a:lnTo>
                  <a:pt x="558800" y="646331"/>
                </a:lnTo>
                <a:cubicBezTo>
                  <a:pt x="558800" y="524020"/>
                  <a:pt x="0" y="465210"/>
                  <a:pt x="0" y="342899"/>
                </a:cubicBezTo>
                <a:lnTo>
                  <a:pt x="55880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600" u="sng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  <a:endParaRPr lang="en-US" u="sng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6952" y="3200400"/>
            <a:ext cx="67818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লতে পার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952" y="4343400"/>
            <a:ext cx="6781800" cy="6463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স্নায়ু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418183"/>
            <a:ext cx="7772400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2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 বলতে 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152399"/>
            <a:ext cx="9372599" cy="7162799"/>
          </a:xfrm>
        </p:spPr>
      </p:pic>
    </p:spTree>
    <p:extLst>
      <p:ext uri="{BB962C8B-B14F-4D97-AF65-F5344CB8AC3E}">
        <p14:creationId xmlns:p14="http://schemas.microsoft.com/office/powerpoint/2010/main" val="37816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7494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0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144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Joy</dc:creator>
  <cp:lastModifiedBy>M Joy</cp:lastModifiedBy>
  <cp:revision>10</cp:revision>
  <dcterms:created xsi:type="dcterms:W3CDTF">2019-12-11T06:41:11Z</dcterms:created>
  <dcterms:modified xsi:type="dcterms:W3CDTF">2019-12-11T06:59:04Z</dcterms:modified>
</cp:coreProperties>
</file>