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0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6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A1985-06E3-4D5D-92A1-0923C244F37D}" type="datetimeFigureOut">
              <a:rPr lang="en-US" smtClean="0"/>
              <a:t>01-Jan-20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7BF28-8B3D-46C8-BF84-D0656691F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85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A1985-06E3-4D5D-92A1-0923C244F37D}" type="datetimeFigureOut">
              <a:rPr lang="en-US" smtClean="0"/>
              <a:t>01-Jan-20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7BF28-8B3D-46C8-BF84-D0656691F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8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A1985-06E3-4D5D-92A1-0923C244F37D}" type="datetimeFigureOut">
              <a:rPr lang="en-US" smtClean="0"/>
              <a:t>01-Jan-20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7BF28-8B3D-46C8-BF84-D0656691F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3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A1985-06E3-4D5D-92A1-0923C244F37D}" type="datetimeFigureOut">
              <a:rPr lang="en-US" smtClean="0"/>
              <a:t>01-Jan-20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7BF28-8B3D-46C8-BF84-D0656691F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A1985-06E3-4D5D-92A1-0923C244F37D}" type="datetimeFigureOut">
              <a:rPr lang="en-US" smtClean="0"/>
              <a:t>01-Jan-20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7BF28-8B3D-46C8-BF84-D0656691F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2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A1985-06E3-4D5D-92A1-0923C244F37D}" type="datetimeFigureOut">
              <a:rPr lang="en-US" smtClean="0"/>
              <a:t>01-Jan-20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7BF28-8B3D-46C8-BF84-D0656691F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4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A1985-06E3-4D5D-92A1-0923C244F37D}" type="datetimeFigureOut">
              <a:rPr lang="en-US" smtClean="0"/>
              <a:t>01-Jan-20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7BF28-8B3D-46C8-BF84-D0656691F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73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A1985-06E3-4D5D-92A1-0923C244F37D}" type="datetimeFigureOut">
              <a:rPr lang="en-US" smtClean="0"/>
              <a:t>01-Jan-20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7BF28-8B3D-46C8-BF84-D0656691F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5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A1985-06E3-4D5D-92A1-0923C244F37D}" type="datetimeFigureOut">
              <a:rPr lang="en-US" smtClean="0"/>
              <a:t>01-Jan-20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7BF28-8B3D-46C8-BF84-D0656691F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56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A1985-06E3-4D5D-92A1-0923C244F37D}" type="datetimeFigureOut">
              <a:rPr lang="en-US" smtClean="0"/>
              <a:t>01-Jan-20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7BF28-8B3D-46C8-BF84-D0656691F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A1985-06E3-4D5D-92A1-0923C244F37D}" type="datetimeFigureOut">
              <a:rPr lang="en-US" smtClean="0"/>
              <a:t>01-Jan-20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7BF28-8B3D-46C8-BF84-D0656691F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13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A1985-06E3-4D5D-92A1-0923C244F37D}" type="datetimeFigureOut">
              <a:rPr lang="en-US" smtClean="0"/>
              <a:t>01-Jan-20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7BF28-8B3D-46C8-BF84-D0656691F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334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7000">
              <a:srgbClr val="99CCFF"/>
            </a:gs>
            <a:gs pos="12000">
              <a:srgbClr val="9966FF"/>
            </a:gs>
            <a:gs pos="52000">
              <a:srgbClr val="CC99FF"/>
            </a:gs>
            <a:gs pos="77000">
              <a:srgbClr val="99CCFF"/>
            </a:gs>
            <a:gs pos="100000">
              <a:srgbClr val="CCCC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01262" y="3017490"/>
            <a:ext cx="6048451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199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19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7000">
              <a:srgbClr val="99CCFF"/>
            </a:gs>
            <a:gs pos="12000">
              <a:srgbClr val="9966FF"/>
            </a:gs>
            <a:gs pos="19000">
              <a:srgbClr val="CC99FF"/>
            </a:gs>
            <a:gs pos="77000">
              <a:srgbClr val="99CCFF"/>
            </a:gs>
            <a:gs pos="100000">
              <a:srgbClr val="CCCCF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46482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" y="1600200"/>
            <a:ext cx="4249658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045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2000">
              <a:srgbClr val="00CCCC"/>
            </a:gs>
            <a:gs pos="90000">
              <a:srgbClr val="9999FF"/>
            </a:gs>
            <a:gs pos="60001">
              <a:srgbClr val="2E6792"/>
            </a:gs>
            <a:gs pos="15000">
              <a:srgbClr val="3333CC"/>
            </a:gs>
            <a:gs pos="96000">
              <a:srgbClr val="1170FF"/>
            </a:gs>
            <a:gs pos="100000">
              <a:srgbClr val="006699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3048000" y="685800"/>
            <a:ext cx="4038600" cy="914400"/>
          </a:xfrm>
          <a:prstGeom prst="flowChartAlternate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381000" y="2590800"/>
            <a:ext cx="8458200" cy="1752600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Ø"/>
            </a:pPr>
            <a:r>
              <a:rPr lang="bn-BD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প্রত্যক্ষ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ও পরোক্ষ নির্বাচন পদ্ধতির  </a:t>
            </a:r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পার্থক্য নির্ণয় </a:t>
            </a:r>
            <a:r>
              <a:rPr lang="bn-BD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কর।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00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69000">
              <a:srgbClr val="85C2FF">
                <a:alpha val="74000"/>
              </a:srgbClr>
            </a:gs>
            <a:gs pos="93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3400" y="2216150"/>
            <a:ext cx="8382000" cy="22034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v"/>
            </a:pPr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কোন পদ্ধতিতে রাষ্ট্রপতি নির্বাচন করা হয়।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ইউনিয়ন পরিষদের নির্বাচন কোন পদ্ধতিতে করা হয়।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nip and Round Single Corner Rectangle 2"/>
          <p:cNvSpPr/>
          <p:nvPr/>
        </p:nvSpPr>
        <p:spPr>
          <a:xfrm>
            <a:off x="3048000" y="762000"/>
            <a:ext cx="3505200" cy="990600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dirty="0"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94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tile tx="0" ty="0" sx="91000" sy="71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Callout 4"/>
          <p:cNvSpPr/>
          <p:nvPr/>
        </p:nvSpPr>
        <p:spPr>
          <a:xfrm>
            <a:off x="2438400" y="433754"/>
            <a:ext cx="4267200" cy="1219200"/>
          </a:xfrm>
          <a:prstGeom prst="downArrowCallou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Wave 7"/>
          <p:cNvSpPr/>
          <p:nvPr/>
        </p:nvSpPr>
        <p:spPr>
          <a:xfrm>
            <a:off x="211015" y="2209800"/>
            <a:ext cx="8610600" cy="2286000"/>
          </a:xfrm>
          <a:prstGeom prst="wav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bg1"/>
                </a:solidFill>
                <a:cs typeface="Vrinda" charset="0"/>
              </a:rPr>
              <a:t>প্রত্যক্ষ ও পরোক্ষ নির্বাচনের ক্ষেত্র গুলো ঊল্লেখ কর।</a:t>
            </a:r>
            <a:r>
              <a:rPr lang="bn-BD" b="1" dirty="0">
                <a:solidFill>
                  <a:schemeClr val="bg1"/>
                </a:solidFill>
                <a:cs typeface="Vrinda" charset="0"/>
              </a:rPr>
              <a:t> </a:t>
            </a:r>
            <a:endParaRPr lang="en-US" b="1" dirty="0">
              <a:solidFill>
                <a:schemeClr val="bg1"/>
              </a:solidFill>
              <a:cs typeface="Vrinda" charset="0"/>
            </a:endParaRP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1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423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78368" y="2625969"/>
            <a:ext cx="498726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1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53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24000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4"/>
          <p:cNvSpPr txBox="1">
            <a:spLocks noChangeArrowheads="1"/>
          </p:cNvSpPr>
          <p:nvPr/>
        </p:nvSpPr>
        <p:spPr bwMode="auto">
          <a:xfrm>
            <a:off x="3768725" y="4268788"/>
            <a:ext cx="5040313" cy="2062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bn-BD" sz="3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মুহাম্মদ মোস্তফা কামাল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সহকারী শিক্ষক (কম্পিউটার)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পাকুটিয়া পাবলিক স্কুল এন্ড কলেজ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ঘাটাইল, টাংগাইল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11430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bn-BD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390654" y="2592373"/>
            <a:ext cx="1667382" cy="1667382"/>
            <a:chOff x="5390654" y="2592373"/>
            <a:chExt cx="1667382" cy="1667382"/>
          </a:xfrm>
        </p:grpSpPr>
        <p:sp>
          <p:nvSpPr>
            <p:cNvPr id="11" name="AutoShape 35"/>
            <p:cNvSpPr>
              <a:spLocks noChangeArrowheads="1"/>
            </p:cNvSpPr>
            <p:nvPr/>
          </p:nvSpPr>
          <p:spPr bwMode="auto">
            <a:xfrm>
              <a:off x="5390654" y="2592373"/>
              <a:ext cx="1667382" cy="166738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sq">
              <a:solidFill>
                <a:schemeClr val="tx2">
                  <a:lumMod val="60000"/>
                  <a:lumOff val="40000"/>
                </a:schemeClr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4364" y="2630616"/>
              <a:ext cx="1281892" cy="16050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681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7000">
              <a:srgbClr val="99CCFF"/>
            </a:gs>
            <a:gs pos="14000">
              <a:srgbClr val="9966FF"/>
            </a:gs>
            <a:gs pos="23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2286000" y="457200"/>
            <a:ext cx="4267200" cy="1371600"/>
          </a:xfrm>
          <a:prstGeom prst="flowChartPunchedTap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9600" y="2438400"/>
            <a:ext cx="8077200" cy="37338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শ্রেণী-৭ম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বিষয়- বাংলদেশ ও বিশ্ব পরিচয়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অধ্যায়- পাঁচ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সময়- ৫০ মিনিট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তারিখ-০৮-০৯-২০১৫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87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4000">
              <a:srgbClr val="FEE7F2"/>
            </a:gs>
            <a:gs pos="30000">
              <a:srgbClr val="FAC77D"/>
            </a:gs>
            <a:gs pos="52000">
              <a:srgbClr val="FBA97D"/>
            </a:gs>
            <a:gs pos="69000">
              <a:srgbClr val="FBD49C"/>
            </a:gs>
            <a:gs pos="100000">
              <a:srgbClr val="FEE7F2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76200"/>
            <a:ext cx="2863106" cy="26194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00400"/>
            <a:ext cx="4218214" cy="3124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308" y="3200400"/>
            <a:ext cx="4185292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29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35000">
              <a:srgbClr val="9CB86E"/>
            </a:gs>
            <a:gs pos="94000">
              <a:srgbClr val="156B13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1143000"/>
          </a:xfrm>
        </p:spPr>
        <p:txBody>
          <a:bodyPr>
            <a:noAutofit/>
          </a:bodyPr>
          <a:lstStyle/>
          <a:p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বাংলাদেশের নির্বাচন ব্যবস্থা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63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65000">
              <a:srgbClr val="9CB86E"/>
            </a:gs>
            <a:gs pos="84000">
              <a:srgbClr val="156B1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8229600" cy="4525963"/>
          </a:xfrm>
        </p:spPr>
        <p:txBody>
          <a:bodyPr/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</a:p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নির্বাচন কাকে বলে বলতে পারবে।</a:t>
            </a:r>
          </a:p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নির্বাচন পদ্ধতি ব্যাখ্যা করতে পারবে।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2133600" y="76200"/>
            <a:ext cx="4724400" cy="1447800"/>
          </a:xfrm>
          <a:prstGeom prst="horizontalScroll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b="1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17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34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971799"/>
            <a:ext cx="4419599" cy="25798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965600"/>
            <a:ext cx="4191000" cy="2586090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800"/>
            <a:ext cx="4597400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254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9000">
              <a:srgbClr val="00CCCC"/>
            </a:gs>
            <a:gs pos="33000">
              <a:srgbClr val="9999FF"/>
            </a:gs>
            <a:gs pos="98000">
              <a:srgbClr val="2E6792"/>
            </a:gs>
            <a:gs pos="81000">
              <a:srgbClr val="3333CC"/>
            </a:gs>
            <a:gs pos="91000">
              <a:srgbClr val="1170FF"/>
            </a:gs>
            <a:gs pos="100000">
              <a:srgbClr val="006699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133600" y="533400"/>
            <a:ext cx="4648200" cy="1828800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1524000" y="3352800"/>
            <a:ext cx="6019800" cy="1676400"/>
          </a:xfrm>
          <a:prstGeom prst="round2DiagRect">
            <a:avLst/>
          </a:prstGeom>
          <a:solidFill>
            <a:srgbClr val="7030A0"/>
          </a:solidFill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itchFamily="2" charset="2"/>
              <a:buChar char="v"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নির্বাচন কাকে বলে?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36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46000">
              <a:srgbClr val="9CB86E"/>
            </a:gs>
            <a:gs pos="100000">
              <a:srgbClr val="156B13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71800"/>
            <a:ext cx="4291920" cy="2517774"/>
          </a:xfrm>
          <a:prstGeom prst="rect">
            <a:avLst/>
          </a:prstGeom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560" y="990600"/>
            <a:ext cx="4597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19400"/>
            <a:ext cx="4194175" cy="2752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241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99</Words>
  <Application>Microsoft Office PowerPoint</Application>
  <PresentationFormat>On-screen Show (4:3)</PresentationFormat>
  <Paragraphs>27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NikoshBAN</vt:lpstr>
      <vt:lpstr>Vrinda</vt:lpstr>
      <vt:lpstr>Wingdings</vt:lpstr>
      <vt:lpstr>Office Theme</vt:lpstr>
      <vt:lpstr>PowerPoint Presentation</vt:lpstr>
      <vt:lpstr>শিক্ষক পরিচিতি</vt:lpstr>
      <vt:lpstr>PowerPoint Presentation</vt:lpstr>
      <vt:lpstr>PowerPoint Presentation</vt:lpstr>
      <vt:lpstr>বাংলাদেশের নির্বাচন ব্যবস্থা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shthi</cp:lastModifiedBy>
  <cp:revision>32</cp:revision>
  <dcterms:created xsi:type="dcterms:W3CDTF">2015-09-08T08:55:35Z</dcterms:created>
  <dcterms:modified xsi:type="dcterms:W3CDTF">2020-01-01T16:28:00Z</dcterms:modified>
</cp:coreProperties>
</file>