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56" r:id="rId4"/>
    <p:sldId id="257" r:id="rId5"/>
    <p:sldId id="272" r:id="rId6"/>
    <p:sldId id="273" r:id="rId7"/>
    <p:sldId id="261" r:id="rId8"/>
    <p:sldId id="269" r:id="rId9"/>
    <p:sldId id="270" r:id="rId10"/>
    <p:sldId id="267" r:id="rId11"/>
    <p:sldId id="27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660" y="1600200"/>
            <a:ext cx="15925800" cy="739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66900" y="399871"/>
            <a:ext cx="159258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6562" t="48594" r="78673" b="17500"/>
          <a:stretch>
            <a:fillRect/>
          </a:stretch>
        </p:blipFill>
        <p:spPr bwMode="auto">
          <a:xfrm>
            <a:off x="0" y="4343400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23395" t="37500" r="57812" b="17500"/>
          <a:stretch>
            <a:fillRect/>
          </a:stretch>
        </p:blipFill>
        <p:spPr bwMode="auto">
          <a:xfrm>
            <a:off x="2133600" y="3352800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47187" t="27500" r="35938" b="10000"/>
          <a:stretch>
            <a:fillRect/>
          </a:stretch>
        </p:blipFill>
        <p:spPr bwMode="auto">
          <a:xfrm>
            <a:off x="4419600" y="1676400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65000" t="2500" r="1250" b="2500"/>
          <a:stretch>
            <a:fillRect/>
          </a:stretch>
        </p:blipFill>
        <p:spPr bwMode="auto">
          <a:xfrm>
            <a:off x="6781800" y="127000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19887112">
            <a:off x="907072" y="5032128"/>
            <a:ext cx="146564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887112">
            <a:off x="3202042" y="3822846"/>
            <a:ext cx="174517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887112">
            <a:off x="5370652" y="2472220"/>
            <a:ext cx="255429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3200" b="1" dirty="0" err="1" smtClean="0"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Viviparous 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43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2589481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5367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 l="40764" r="18471" b="6493"/>
          <a:stretch>
            <a:fillRect/>
          </a:stretch>
        </p:blipFill>
        <p:spPr bwMode="auto">
          <a:xfrm>
            <a:off x="3276600" y="1905000"/>
            <a:ext cx="12192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1772232">
            <a:off x="1285091" y="3112354"/>
            <a:ext cx="2641664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42706">
            <a:off x="3603755" y="5723776"/>
            <a:ext cx="233285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0"/>
            <a:ext cx="8458200" cy="22098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বীজের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কয়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অঙ্কুরোদগম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বীজে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অঙ্কুরোদগম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085671"/>
            <a:ext cx="3962400" cy="1200329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0"/>
            <a:ext cx="8382000" cy="281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অঙ্কুরোদগম এর শ্রেণী 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মটরশুটি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তেঁতুল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লাউ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68404"/>
            <a:ext cx="32004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6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438400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1159"/>
            <a:ext cx="6324600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কোন ধরনের অঙ্কুরোদগম?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877270"/>
            <a:ext cx="3581400" cy="2752130"/>
            <a:chOff x="0" y="3877270"/>
            <a:chExt cx="3581400" cy="2752130"/>
          </a:xfrm>
        </p:grpSpPr>
        <p:pic>
          <p:nvPicPr>
            <p:cNvPr id="17411" name="Picture 3" descr="C:\Documents and Settings\BIPLOB DAS\Desktop\Germination Picture\uvs110901-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00500"/>
              <a:ext cx="3505200" cy="26289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8"/>
            <p:cNvGrpSpPr/>
            <p:nvPr/>
          </p:nvGrpSpPr>
          <p:grpSpPr>
            <a:xfrm>
              <a:off x="0" y="3877270"/>
              <a:ext cx="838200" cy="923330"/>
              <a:chOff x="1219200" y="3276600"/>
              <a:chExt cx="838200" cy="923330"/>
            </a:xfrm>
          </p:grpSpPr>
          <p:sp>
            <p:nvSpPr>
              <p:cNvPr id="23" name="6-Point Star 2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590800" y="1143000"/>
            <a:ext cx="3835400" cy="2667000"/>
            <a:chOff x="2590800" y="1143000"/>
            <a:chExt cx="3835400" cy="2667000"/>
          </a:xfrm>
        </p:grpSpPr>
        <p:pic>
          <p:nvPicPr>
            <p:cNvPr id="17410" name="Picture 2" descr="C:\Documents and Settings\BIPLOB DAS\Desktop\Germination Picture\uvs110901-0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1219200"/>
              <a:ext cx="3454400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" name="Group 8"/>
            <p:cNvGrpSpPr/>
            <p:nvPr/>
          </p:nvGrpSpPr>
          <p:grpSpPr>
            <a:xfrm>
              <a:off x="2590800" y="1143000"/>
              <a:ext cx="838200" cy="923330"/>
              <a:chOff x="1219200" y="3276600"/>
              <a:chExt cx="838200" cy="923330"/>
            </a:xfrm>
          </p:grpSpPr>
          <p:sp>
            <p:nvSpPr>
              <p:cNvPr id="26" name="6-Point Star 25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29200" y="3953470"/>
            <a:ext cx="3962400" cy="2675930"/>
            <a:chOff x="5029200" y="3953470"/>
            <a:chExt cx="3962400" cy="2675930"/>
          </a:xfrm>
        </p:grpSpPr>
        <p:pic>
          <p:nvPicPr>
            <p:cNvPr id="17412" name="Picture 4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5"/>
            <a:srcRect l="9740" r="12338" b="1298"/>
            <a:stretch>
              <a:fillRect/>
            </a:stretch>
          </p:blipFill>
          <p:spPr bwMode="auto">
            <a:xfrm>
              <a:off x="5510212" y="4038600"/>
              <a:ext cx="3481388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Group 8"/>
            <p:cNvGrpSpPr/>
            <p:nvPr/>
          </p:nvGrpSpPr>
          <p:grpSpPr>
            <a:xfrm>
              <a:off x="5029200" y="3953470"/>
              <a:ext cx="838200" cy="923330"/>
              <a:chOff x="1219200" y="3276600"/>
              <a:chExt cx="838200" cy="923330"/>
            </a:xfrm>
          </p:grpSpPr>
          <p:sp>
            <p:nvSpPr>
              <p:cNvPr id="29" name="6-Point Star 28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43000"/>
            <a:ext cx="7924800" cy="4572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9600" b="1" i="0" u="sng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বাড়ীর কাজ</a:t>
            </a:r>
            <a: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অঙ্কুরোদগম এর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প্রয়োজনীয়তা বি</a:t>
            </a:r>
            <a:r>
              <a:rPr lang="en-US" sz="66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শ্লেষণ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কর।</a:t>
            </a:r>
            <a: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9600" b="1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724400"/>
            <a:ext cx="9143999" cy="1981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236220" y="-152400"/>
            <a:ext cx="93726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lang="en-US" sz="4400" dirty="0" smtClean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3339"/>
            <a:ext cx="5257800" cy="1047929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2518350"/>
            <a:ext cx="9372600" cy="4339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bn-BD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bn-BD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       </a:t>
            </a:r>
            <a:r>
              <a:rPr lang="bn-IN" sz="60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ফজলে রাববী</a:t>
            </a:r>
            <a:endParaRPr lang="bn-BD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আন্দুলবাড়ীয়া মাধ্যমিক বালিকা বিদ্যালয়</a:t>
            </a:r>
            <a:endParaRPr lang="bn-BD" sz="48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40164"/>
            <a:ext cx="3202236" cy="231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2400" y="0"/>
            <a:ext cx="16611600" cy="845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bn-BD" sz="80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kumimoji="0" lang="bn-BD" sz="8000" b="1" i="0" u="none" strike="noStrike" kern="1200" spc="50" normalizeH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</a:p>
          <a:p>
            <a:pPr lvl="0">
              <a:spcBef>
                <a:spcPct val="0"/>
              </a:spcBef>
              <a:defRPr/>
            </a:pPr>
            <a:r>
              <a:rPr lang="bn-BD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               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অষ্টম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শ্রেণী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</a:t>
            </a:r>
            <a:r>
              <a:rPr kumimoji="0" lang="bn-BD" sz="88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8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বিজ্ঞান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4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র্থ</a:t>
            </a:r>
            <a:r>
              <a:rPr kumimoji="0" lang="bn-BD" sz="80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6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257800"/>
            <a:ext cx="7239000" cy="17235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অঙ্গসংস্থান</a:t>
            </a:r>
            <a:endParaRPr lang="en-US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09600"/>
            <a:ext cx="8305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      </a:t>
            </a:r>
            <a:r>
              <a:rPr lang="bn-BD" sz="5400" dirty="0" smtClean="0">
                <a:solidFill>
                  <a:srgbClr val="FFFF00"/>
                </a:solidFill>
              </a:rPr>
              <a:t>পাঠ 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0"/>
            <a:ext cx="8686800" cy="2971800"/>
          </a:xfrm>
          <a:prstGeom prst="rect">
            <a:avLst/>
          </a:prstGeom>
          <a:solidFill>
            <a:srgbClr val="7C14BC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80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অঙ্কুরোদগম এর শ্রেণী বিন্যস </a:t>
            </a:r>
            <a:r>
              <a:rPr lang="bn-IN" sz="16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পারবে।</a:t>
            </a:r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1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0"/>
            <a:ext cx="35814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3022600" cy="2266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4"/>
          <a:srcRect l="19444" t="6455" b="7204"/>
          <a:stretch>
            <a:fillRect/>
          </a:stretch>
        </p:blipFill>
        <p:spPr bwMode="auto">
          <a:xfrm>
            <a:off x="228599" y="2819400"/>
            <a:ext cx="2315029" cy="3352800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istrator\Desktop\3131459-two-germinating-potatoes-isolated-on-white-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3429000" cy="2288857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429000"/>
            <a:ext cx="3565508" cy="2667000"/>
          </a:xfrm>
          <a:prstGeom prst="rect">
            <a:avLst/>
          </a:prstGeom>
          <a:noFill/>
        </p:spPr>
      </p:pic>
      <p:pic>
        <p:nvPicPr>
          <p:cNvPr id="18438" name="Picture 6" descr="C:\Documents and Settings\Administrator\Desktop\coconut_germinating-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399" y="2667000"/>
            <a:ext cx="2321361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8000" dirty="0">
              <a:ln w="1143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80010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অঙ্কুরোদগমের  </a:t>
            </a:r>
          </a:p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শ্রেণী বিভাগ</a:t>
            </a:r>
            <a:endParaRPr lang="en-US" sz="287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>
              <a:spcBef>
                <a:spcPct val="0"/>
              </a:spcBef>
              <a:defRPr/>
            </a:pPr>
            <a:r>
              <a:rPr lang="bn-BD" sz="2800" dirty="0" smtClean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অঙ্কুরোদগম কাকে বলে,  অঙ্কুরোদগম এর শ্রেণী বিন্যাস,  বিভিন্ন প্রকার অঙ্কুরোদগম  এর মধ্যে পার্থক্য ইত্যাদির সূত্রপাত শিক্ষাথীদের আলোচনায় সম্পৃক্ত করণ।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927937"/>
            <a:ext cx="5867400" cy="1015663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b="1" dirty="0" err="1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)</a:t>
            </a:r>
            <a:endParaRPr lang="en-US" sz="6000" dirty="0">
              <a:ln>
                <a:solidFill>
                  <a:schemeClr val="accent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629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অঙ্কুরোদগমের শ্রেণীবিন্যাস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 flipV="1">
            <a:off x="4154196" y="1253839"/>
            <a:ext cx="6858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-762000" y="1537138"/>
            <a:ext cx="10515600" cy="110358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 flipV="1">
            <a:off x="4146839" y="2330162"/>
            <a:ext cx="762002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81400"/>
            <a:ext cx="273594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1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4"/>
          <a:srcRect l="10625" r="14375" b="5000"/>
          <a:stretch>
            <a:fillRect/>
          </a:stretch>
        </p:blipFill>
        <p:spPr bwMode="auto">
          <a:xfrm>
            <a:off x="152400" y="3581400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2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5"/>
          <a:srcRect l="41563" t="27500" r="33124" b="30000"/>
          <a:stretch>
            <a:fillRect/>
          </a:stretch>
        </p:blipFill>
        <p:spPr bwMode="auto">
          <a:xfrm>
            <a:off x="3200400" y="3581400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4" name="Right Arrow 23"/>
          <p:cNvSpPr/>
          <p:nvPr/>
        </p:nvSpPr>
        <p:spPr>
          <a:xfrm rot="5400000" flipV="1">
            <a:off x="384464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7847303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জরায়ুজ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8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8768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Hypogeal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9458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9375" r="10000" b="2500"/>
          <a:stretch>
            <a:fillRect/>
          </a:stretch>
        </p:blipFill>
        <p:spPr bwMode="auto">
          <a:xfrm>
            <a:off x="5638800" y="3671777"/>
            <a:ext cx="3429000" cy="3110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9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124200"/>
            <a:ext cx="32512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4"/>
          <a:srcRect l="43750" t="2778" r="2083" b="16667"/>
          <a:stretch>
            <a:fillRect/>
          </a:stretch>
        </p:blipFill>
        <p:spPr bwMode="auto">
          <a:xfrm>
            <a:off x="152400" y="1787769"/>
            <a:ext cx="1676400" cy="1869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Curved Right Arrow 7"/>
          <p:cNvSpPr/>
          <p:nvPr/>
        </p:nvSpPr>
        <p:spPr>
          <a:xfrm rot="19307353">
            <a:off x="1066481" y="3664333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8530238">
            <a:off x="4595593" y="5273225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640</TotalTime>
  <Words>163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NikoshLightBAN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Orhan</cp:lastModifiedBy>
  <cp:revision>224</cp:revision>
  <dcterms:created xsi:type="dcterms:W3CDTF">2006-08-16T00:00:00Z</dcterms:created>
  <dcterms:modified xsi:type="dcterms:W3CDTF">2020-01-10T17:33:36Z</dcterms:modified>
</cp:coreProperties>
</file>