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8" r:id="rId3"/>
    <p:sldId id="258" r:id="rId4"/>
    <p:sldId id="261" r:id="rId5"/>
    <p:sldId id="262" r:id="rId6"/>
    <p:sldId id="263" r:id="rId7"/>
    <p:sldId id="264" r:id="rId8"/>
    <p:sldId id="280" r:id="rId9"/>
    <p:sldId id="281" r:id="rId10"/>
    <p:sldId id="282" r:id="rId11"/>
    <p:sldId id="287" r:id="rId12"/>
    <p:sldId id="266" r:id="rId13"/>
    <p:sldId id="279" r:id="rId14"/>
    <p:sldId id="267" r:id="rId15"/>
    <p:sldId id="268" r:id="rId16"/>
    <p:sldId id="269" r:id="rId17"/>
    <p:sldId id="270" r:id="rId18"/>
    <p:sldId id="276" r:id="rId19"/>
    <p:sldId id="271" r:id="rId20"/>
    <p:sldId id="286" r:id="rId21"/>
    <p:sldId id="285" r:id="rId22"/>
    <p:sldId id="283" r:id="rId23"/>
    <p:sldId id="284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81" d="100"/>
          <a:sy n="81" d="100"/>
        </p:scale>
        <p:origin x="1522" y="-8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gif"/><Relationship Id="rId1" Type="http://schemas.openxmlformats.org/officeDocument/2006/relationships/image" Target="../media/image4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F55C-F51A-4B67-87D8-8E6A6F15DB1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A8452-0210-43EE-9A4C-2C6F2FE82DE0}">
      <dgm:prSet phldrT="[Text]"/>
      <dgm:spPr>
        <a:ln w="57150">
          <a:solidFill>
            <a:schemeClr val="tx1"/>
          </a:solidFill>
        </a:ln>
      </dgm:spPr>
      <dgm:t>
        <a:bodyPr/>
        <a:lstStyle/>
        <a:p>
          <a:r>
            <a:rPr lang="bn-BD" dirty="0"/>
            <a:t>ইলিক্ট্রনিক বিভিন্ন পণ্য</a:t>
          </a:r>
          <a:endParaRPr lang="en-US" dirty="0"/>
        </a:p>
      </dgm:t>
    </dgm:pt>
    <dgm:pt modelId="{C2C88DF3-CA82-48BA-BC5E-7AFB0EAAD300}" type="parTrans" cxnId="{3F8B5860-3A82-4E49-AB33-0ED58951C0E2}">
      <dgm:prSet/>
      <dgm:spPr/>
      <dgm:t>
        <a:bodyPr/>
        <a:lstStyle/>
        <a:p>
          <a:endParaRPr lang="en-US"/>
        </a:p>
      </dgm:t>
    </dgm:pt>
    <dgm:pt modelId="{BF65D430-8EC2-48A7-B6F6-965353F5DC77}" type="sibTrans" cxnId="{3F8B5860-3A82-4E49-AB33-0ED58951C0E2}">
      <dgm:prSet/>
      <dgm:spPr/>
      <dgm:t>
        <a:bodyPr/>
        <a:lstStyle/>
        <a:p>
          <a:endParaRPr lang="en-US"/>
        </a:p>
      </dgm:t>
    </dgm:pt>
    <dgm:pt modelId="{1E94EF1F-714F-4DFC-8835-44358E53D4FB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364DF8AE-C435-4D30-8DDF-B1B0E7785D04}" type="parTrans" cxnId="{FE01BDBE-0D27-4959-BA48-7F902FD5F400}">
      <dgm:prSet/>
      <dgm:spPr/>
      <dgm:t>
        <a:bodyPr/>
        <a:lstStyle/>
        <a:p>
          <a:endParaRPr lang="en-US"/>
        </a:p>
      </dgm:t>
    </dgm:pt>
    <dgm:pt modelId="{23B3EE2E-4918-40D8-BA61-12A0DE1B313D}" type="sibTrans" cxnId="{FE01BDBE-0D27-4959-BA48-7F902FD5F400}">
      <dgm:prSet/>
      <dgm:spPr/>
      <dgm:t>
        <a:bodyPr/>
        <a:lstStyle/>
        <a:p>
          <a:endParaRPr lang="en-US"/>
        </a:p>
      </dgm:t>
    </dgm:pt>
    <dgm:pt modelId="{17EDA948-5033-4A38-BA89-ACD08228C8D5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7142461B-D303-4DB5-8B31-38A38F9B65FF}" type="parTrans" cxnId="{99792E25-4113-459C-9688-3B2738EC1AB6}">
      <dgm:prSet/>
      <dgm:spPr/>
      <dgm:t>
        <a:bodyPr/>
        <a:lstStyle/>
        <a:p>
          <a:endParaRPr lang="en-US"/>
        </a:p>
      </dgm:t>
    </dgm:pt>
    <dgm:pt modelId="{C7E4FFFF-843B-4586-81D4-AC38F61C0745}" type="sibTrans" cxnId="{99792E25-4113-459C-9688-3B2738EC1AB6}">
      <dgm:prSet/>
      <dgm:spPr/>
      <dgm:t>
        <a:bodyPr/>
        <a:lstStyle/>
        <a:p>
          <a:endParaRPr lang="en-US"/>
        </a:p>
      </dgm:t>
    </dgm:pt>
    <dgm:pt modelId="{32CE5CB9-2C81-4CD0-95F5-66084E5BD533}">
      <dgm:prSet phldrT="[Text]" phldr="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F2A5769F-BB9B-4B49-9B2A-ECBAE45D21B3}" type="parTrans" cxnId="{9CD77C81-3C34-4447-A403-2EF891855970}">
      <dgm:prSet/>
      <dgm:spPr/>
      <dgm:t>
        <a:bodyPr/>
        <a:lstStyle/>
        <a:p>
          <a:endParaRPr lang="en-US"/>
        </a:p>
      </dgm:t>
    </dgm:pt>
    <dgm:pt modelId="{04EEE8D7-7980-4F9A-B227-9B5BCF64B16D}" type="sibTrans" cxnId="{9CD77C81-3C34-4447-A403-2EF891855970}">
      <dgm:prSet/>
      <dgm:spPr/>
      <dgm:t>
        <a:bodyPr/>
        <a:lstStyle/>
        <a:p>
          <a:endParaRPr lang="en-US"/>
        </a:p>
      </dgm:t>
    </dgm:pt>
    <dgm:pt modelId="{5CE59DE1-0D2D-4DC6-B03B-F55FD727774A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A1642425-8648-4DB2-9333-809F588A87F6}" type="parTrans" cxnId="{4F712218-488D-4AB5-A168-88D6B378190A}">
      <dgm:prSet/>
      <dgm:spPr/>
      <dgm:t>
        <a:bodyPr/>
        <a:lstStyle/>
        <a:p>
          <a:endParaRPr lang="en-US"/>
        </a:p>
      </dgm:t>
    </dgm:pt>
    <dgm:pt modelId="{61F5F60B-7B63-4278-808C-E48F7C40F68E}" type="sibTrans" cxnId="{4F712218-488D-4AB5-A168-88D6B378190A}">
      <dgm:prSet/>
      <dgm:spPr/>
      <dgm:t>
        <a:bodyPr/>
        <a:lstStyle/>
        <a:p>
          <a:endParaRPr lang="en-US"/>
        </a:p>
      </dgm:t>
    </dgm:pt>
    <dgm:pt modelId="{E4C81215-6B2C-4773-A1B4-ED50E986B06D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2FE31BD-DCF7-481A-B5AD-88801899EF0E}" type="parTrans" cxnId="{48365894-C8B3-42A7-A2EA-3EF9A1C69916}">
      <dgm:prSet/>
      <dgm:spPr/>
      <dgm:t>
        <a:bodyPr/>
        <a:lstStyle/>
        <a:p>
          <a:endParaRPr lang="en-US"/>
        </a:p>
      </dgm:t>
    </dgm:pt>
    <dgm:pt modelId="{E4CF0288-5F32-496B-B0F9-0030332F34E2}" type="sibTrans" cxnId="{48365894-C8B3-42A7-A2EA-3EF9A1C69916}">
      <dgm:prSet/>
      <dgm:spPr/>
      <dgm:t>
        <a:bodyPr/>
        <a:lstStyle/>
        <a:p>
          <a:endParaRPr lang="en-US"/>
        </a:p>
      </dgm:t>
    </dgm:pt>
    <dgm:pt modelId="{D38AF988-DB95-45BB-9869-D423B7C81ED0}" type="pres">
      <dgm:prSet presAssocID="{F928F55C-F51A-4B67-87D8-8E6A6F15DB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B4BAC9-DEFC-4F29-A828-3C05B57BAC1E}" type="pres">
      <dgm:prSet presAssocID="{00AA8452-0210-43EE-9A4C-2C6F2FE82DE0}" presName="centerShape" presStyleLbl="node0" presStyleIdx="0" presStyleCnt="1" custLinFactNeighborY="218"/>
      <dgm:spPr/>
    </dgm:pt>
    <dgm:pt modelId="{B1317C62-B297-4DC2-9075-019224EA0668}" type="pres">
      <dgm:prSet presAssocID="{364DF8AE-C435-4D30-8DDF-B1B0E7785D04}" presName="parTrans" presStyleLbl="sibTrans2D1" presStyleIdx="0" presStyleCnt="5"/>
      <dgm:spPr/>
    </dgm:pt>
    <dgm:pt modelId="{CBC58DED-2AA3-4441-82BE-7BEC4C3E2141}" type="pres">
      <dgm:prSet presAssocID="{364DF8AE-C435-4D30-8DDF-B1B0E7785D04}" presName="connectorText" presStyleLbl="sibTrans2D1" presStyleIdx="0" presStyleCnt="5"/>
      <dgm:spPr/>
    </dgm:pt>
    <dgm:pt modelId="{2F9D320F-9917-4751-BFF8-598E3D8AB7EC}" type="pres">
      <dgm:prSet presAssocID="{1E94EF1F-714F-4DFC-8835-44358E53D4FB}" presName="node" presStyleLbl="node1" presStyleIdx="0" presStyleCnt="5" custScaleX="90398" custScaleY="98155">
        <dgm:presLayoutVars>
          <dgm:bulletEnabled val="1"/>
        </dgm:presLayoutVars>
      </dgm:prSet>
      <dgm:spPr/>
    </dgm:pt>
    <dgm:pt modelId="{25A2468A-8B64-4389-8903-83115A214A57}" type="pres">
      <dgm:prSet presAssocID="{F2FE31BD-DCF7-481A-B5AD-88801899EF0E}" presName="parTrans" presStyleLbl="sibTrans2D1" presStyleIdx="1" presStyleCnt="5"/>
      <dgm:spPr/>
    </dgm:pt>
    <dgm:pt modelId="{278A190D-37F5-4E99-80D9-5BFD67ED7436}" type="pres">
      <dgm:prSet presAssocID="{F2FE31BD-DCF7-481A-B5AD-88801899EF0E}" presName="connectorText" presStyleLbl="sibTrans2D1" presStyleIdx="1" presStyleCnt="5"/>
      <dgm:spPr/>
    </dgm:pt>
    <dgm:pt modelId="{BC117D65-327E-4F28-BF70-8F486C2BAE9A}" type="pres">
      <dgm:prSet presAssocID="{E4C81215-6B2C-4773-A1B4-ED50E986B06D}" presName="node" presStyleLbl="node1" presStyleIdx="1" presStyleCnt="5">
        <dgm:presLayoutVars>
          <dgm:bulletEnabled val="1"/>
        </dgm:presLayoutVars>
      </dgm:prSet>
      <dgm:spPr/>
    </dgm:pt>
    <dgm:pt modelId="{C8393480-4397-4E2E-95C1-3FCE9072650A}" type="pres">
      <dgm:prSet presAssocID="{7142461B-D303-4DB5-8B31-38A38F9B65FF}" presName="parTrans" presStyleLbl="sibTrans2D1" presStyleIdx="2" presStyleCnt="5"/>
      <dgm:spPr/>
    </dgm:pt>
    <dgm:pt modelId="{1395FA9C-DEDB-4F97-982F-6EE66ADB78EE}" type="pres">
      <dgm:prSet presAssocID="{7142461B-D303-4DB5-8B31-38A38F9B65FF}" presName="connectorText" presStyleLbl="sibTrans2D1" presStyleIdx="2" presStyleCnt="5"/>
      <dgm:spPr/>
    </dgm:pt>
    <dgm:pt modelId="{36BB2F1B-ABC5-43DB-A714-DB73CD2EB923}" type="pres">
      <dgm:prSet presAssocID="{17EDA948-5033-4A38-BA89-ACD08228C8D5}" presName="node" presStyleLbl="node1" presStyleIdx="2" presStyleCnt="5" custScaleX="89790" custScaleY="94400">
        <dgm:presLayoutVars>
          <dgm:bulletEnabled val="1"/>
        </dgm:presLayoutVars>
      </dgm:prSet>
      <dgm:spPr/>
    </dgm:pt>
    <dgm:pt modelId="{72DA6CC9-D6C0-4385-9170-FB95FD95F15F}" type="pres">
      <dgm:prSet presAssocID="{F2A5769F-BB9B-4B49-9B2A-ECBAE45D21B3}" presName="parTrans" presStyleLbl="sibTrans2D1" presStyleIdx="3" presStyleCnt="5"/>
      <dgm:spPr/>
    </dgm:pt>
    <dgm:pt modelId="{0D7A5E9A-40B9-4B86-A7AD-78F10EB585A1}" type="pres">
      <dgm:prSet presAssocID="{F2A5769F-BB9B-4B49-9B2A-ECBAE45D21B3}" presName="connectorText" presStyleLbl="sibTrans2D1" presStyleIdx="3" presStyleCnt="5"/>
      <dgm:spPr/>
    </dgm:pt>
    <dgm:pt modelId="{38F0EC4F-90C6-4B46-A6F5-9C0DF5B80EA8}" type="pres">
      <dgm:prSet presAssocID="{32CE5CB9-2C81-4CD0-95F5-66084E5BD533}" presName="node" presStyleLbl="node1" presStyleIdx="3" presStyleCnt="5" custScaleX="121326" custScaleY="78427">
        <dgm:presLayoutVars>
          <dgm:bulletEnabled val="1"/>
        </dgm:presLayoutVars>
      </dgm:prSet>
      <dgm:spPr/>
    </dgm:pt>
    <dgm:pt modelId="{E466F979-B380-40EA-947B-AF0062A7BE78}" type="pres">
      <dgm:prSet presAssocID="{A1642425-8648-4DB2-9333-809F588A87F6}" presName="parTrans" presStyleLbl="sibTrans2D1" presStyleIdx="4" presStyleCnt="5"/>
      <dgm:spPr/>
    </dgm:pt>
    <dgm:pt modelId="{E2DAFECE-EDE1-412F-8337-7A7C1B5B3C1F}" type="pres">
      <dgm:prSet presAssocID="{A1642425-8648-4DB2-9333-809F588A87F6}" presName="connectorText" presStyleLbl="sibTrans2D1" presStyleIdx="4" presStyleCnt="5"/>
      <dgm:spPr/>
    </dgm:pt>
    <dgm:pt modelId="{40B865FF-FCE2-4A6D-AC7E-A7422E49F342}" type="pres">
      <dgm:prSet presAssocID="{5CE59DE1-0D2D-4DC6-B03B-F55FD727774A}" presName="node" presStyleLbl="node1" presStyleIdx="4" presStyleCnt="5" custScaleX="107743" custScaleY="119345">
        <dgm:presLayoutVars>
          <dgm:bulletEnabled val="1"/>
        </dgm:presLayoutVars>
      </dgm:prSet>
      <dgm:spPr/>
    </dgm:pt>
  </dgm:ptLst>
  <dgm:cxnLst>
    <dgm:cxn modelId="{4F712218-488D-4AB5-A168-88D6B378190A}" srcId="{00AA8452-0210-43EE-9A4C-2C6F2FE82DE0}" destId="{5CE59DE1-0D2D-4DC6-B03B-F55FD727774A}" srcOrd="4" destOrd="0" parTransId="{A1642425-8648-4DB2-9333-809F588A87F6}" sibTransId="{61F5F60B-7B63-4278-808C-E48F7C40F68E}"/>
    <dgm:cxn modelId="{3CB9EB18-EE4C-4885-B1E4-EA51BBB51460}" type="presOf" srcId="{F2A5769F-BB9B-4B49-9B2A-ECBAE45D21B3}" destId="{0D7A5E9A-40B9-4B86-A7AD-78F10EB585A1}" srcOrd="1" destOrd="0" presId="urn:microsoft.com/office/officeart/2005/8/layout/radial5"/>
    <dgm:cxn modelId="{E6A7E922-F44C-46F9-9B29-CB353DB872E2}" type="presOf" srcId="{A1642425-8648-4DB2-9333-809F588A87F6}" destId="{E466F979-B380-40EA-947B-AF0062A7BE78}" srcOrd="0" destOrd="0" presId="urn:microsoft.com/office/officeart/2005/8/layout/radial5"/>
    <dgm:cxn modelId="{99792E25-4113-459C-9688-3B2738EC1AB6}" srcId="{00AA8452-0210-43EE-9A4C-2C6F2FE82DE0}" destId="{17EDA948-5033-4A38-BA89-ACD08228C8D5}" srcOrd="2" destOrd="0" parTransId="{7142461B-D303-4DB5-8B31-38A38F9B65FF}" sibTransId="{C7E4FFFF-843B-4586-81D4-AC38F61C0745}"/>
    <dgm:cxn modelId="{CA4B7B28-07A6-4FE0-B601-919F97522BB3}" type="presOf" srcId="{00AA8452-0210-43EE-9A4C-2C6F2FE82DE0}" destId="{A7B4BAC9-DEFC-4F29-A828-3C05B57BAC1E}" srcOrd="0" destOrd="0" presId="urn:microsoft.com/office/officeart/2005/8/layout/radial5"/>
    <dgm:cxn modelId="{4AEB073F-19F3-4454-9C9B-003E8F35538C}" type="presOf" srcId="{F928F55C-F51A-4B67-87D8-8E6A6F15DB10}" destId="{D38AF988-DB95-45BB-9869-D423B7C81ED0}" srcOrd="0" destOrd="0" presId="urn:microsoft.com/office/officeart/2005/8/layout/radial5"/>
    <dgm:cxn modelId="{4358E25E-E7B6-4861-BA99-7D5A32D2BCE1}" type="presOf" srcId="{A1642425-8648-4DB2-9333-809F588A87F6}" destId="{E2DAFECE-EDE1-412F-8337-7A7C1B5B3C1F}" srcOrd="1" destOrd="0" presId="urn:microsoft.com/office/officeart/2005/8/layout/radial5"/>
    <dgm:cxn modelId="{3F8B5860-3A82-4E49-AB33-0ED58951C0E2}" srcId="{F928F55C-F51A-4B67-87D8-8E6A6F15DB10}" destId="{00AA8452-0210-43EE-9A4C-2C6F2FE82DE0}" srcOrd="0" destOrd="0" parTransId="{C2C88DF3-CA82-48BA-BC5E-7AFB0EAAD300}" sibTransId="{BF65D430-8EC2-48A7-B6F6-965353F5DC77}"/>
    <dgm:cxn modelId="{B7C5416B-CF37-4783-9F37-F795B176348D}" type="presOf" srcId="{1E94EF1F-714F-4DFC-8835-44358E53D4FB}" destId="{2F9D320F-9917-4751-BFF8-598E3D8AB7EC}" srcOrd="0" destOrd="0" presId="urn:microsoft.com/office/officeart/2005/8/layout/radial5"/>
    <dgm:cxn modelId="{F882E34D-C588-431E-9073-4264A202BB9E}" type="presOf" srcId="{F2A5769F-BB9B-4B49-9B2A-ECBAE45D21B3}" destId="{72DA6CC9-D6C0-4385-9170-FB95FD95F15F}" srcOrd="0" destOrd="0" presId="urn:microsoft.com/office/officeart/2005/8/layout/radial5"/>
    <dgm:cxn modelId="{F0F7F574-F65C-4765-A20A-2EF58ECFA5E0}" type="presOf" srcId="{F2FE31BD-DCF7-481A-B5AD-88801899EF0E}" destId="{278A190D-37F5-4E99-80D9-5BFD67ED7436}" srcOrd="1" destOrd="0" presId="urn:microsoft.com/office/officeart/2005/8/layout/radial5"/>
    <dgm:cxn modelId="{455C5358-AD35-45B1-B879-46C8A84073AC}" type="presOf" srcId="{7142461B-D303-4DB5-8B31-38A38F9B65FF}" destId="{C8393480-4397-4E2E-95C1-3FCE9072650A}" srcOrd="0" destOrd="0" presId="urn:microsoft.com/office/officeart/2005/8/layout/radial5"/>
    <dgm:cxn modelId="{25B6F858-03FD-41CC-9F21-ED6F97B901BB}" type="presOf" srcId="{E4C81215-6B2C-4773-A1B4-ED50E986B06D}" destId="{BC117D65-327E-4F28-BF70-8F486C2BAE9A}" srcOrd="0" destOrd="0" presId="urn:microsoft.com/office/officeart/2005/8/layout/radial5"/>
    <dgm:cxn modelId="{7212DF7E-AC79-471A-A907-D4AE9961C10C}" type="presOf" srcId="{32CE5CB9-2C81-4CD0-95F5-66084E5BD533}" destId="{38F0EC4F-90C6-4B46-A6F5-9C0DF5B80EA8}" srcOrd="0" destOrd="0" presId="urn:microsoft.com/office/officeart/2005/8/layout/radial5"/>
    <dgm:cxn modelId="{87F9F57E-1952-4595-B479-2F5AF8D9E2C3}" type="presOf" srcId="{7142461B-D303-4DB5-8B31-38A38F9B65FF}" destId="{1395FA9C-DEDB-4F97-982F-6EE66ADB78EE}" srcOrd="1" destOrd="0" presId="urn:microsoft.com/office/officeart/2005/8/layout/radial5"/>
    <dgm:cxn modelId="{9CD77C81-3C34-4447-A403-2EF891855970}" srcId="{00AA8452-0210-43EE-9A4C-2C6F2FE82DE0}" destId="{32CE5CB9-2C81-4CD0-95F5-66084E5BD533}" srcOrd="3" destOrd="0" parTransId="{F2A5769F-BB9B-4B49-9B2A-ECBAE45D21B3}" sibTransId="{04EEE8D7-7980-4F9A-B227-9B5BCF64B16D}"/>
    <dgm:cxn modelId="{9CD4058B-598D-41E4-A15B-8B5724CCA4F2}" type="presOf" srcId="{364DF8AE-C435-4D30-8DDF-B1B0E7785D04}" destId="{B1317C62-B297-4DC2-9075-019224EA0668}" srcOrd="0" destOrd="0" presId="urn:microsoft.com/office/officeart/2005/8/layout/radial5"/>
    <dgm:cxn modelId="{5DD0978F-DF0A-4004-95E4-4FB75D97B132}" type="presOf" srcId="{5CE59DE1-0D2D-4DC6-B03B-F55FD727774A}" destId="{40B865FF-FCE2-4A6D-AC7E-A7422E49F342}" srcOrd="0" destOrd="0" presId="urn:microsoft.com/office/officeart/2005/8/layout/radial5"/>
    <dgm:cxn modelId="{6F999392-23C6-4FF6-97B9-E37889D6B73C}" type="presOf" srcId="{F2FE31BD-DCF7-481A-B5AD-88801899EF0E}" destId="{25A2468A-8B64-4389-8903-83115A214A57}" srcOrd="0" destOrd="0" presId="urn:microsoft.com/office/officeart/2005/8/layout/radial5"/>
    <dgm:cxn modelId="{48365894-C8B3-42A7-A2EA-3EF9A1C69916}" srcId="{00AA8452-0210-43EE-9A4C-2C6F2FE82DE0}" destId="{E4C81215-6B2C-4773-A1B4-ED50E986B06D}" srcOrd="1" destOrd="0" parTransId="{F2FE31BD-DCF7-481A-B5AD-88801899EF0E}" sibTransId="{E4CF0288-5F32-496B-B0F9-0030332F34E2}"/>
    <dgm:cxn modelId="{FE01BDBE-0D27-4959-BA48-7F902FD5F400}" srcId="{00AA8452-0210-43EE-9A4C-2C6F2FE82DE0}" destId="{1E94EF1F-714F-4DFC-8835-44358E53D4FB}" srcOrd="0" destOrd="0" parTransId="{364DF8AE-C435-4D30-8DDF-B1B0E7785D04}" sibTransId="{23B3EE2E-4918-40D8-BA61-12A0DE1B313D}"/>
    <dgm:cxn modelId="{A5DB33CC-FFC0-4ECA-9912-58C6B62D15AB}" type="presOf" srcId="{364DF8AE-C435-4D30-8DDF-B1B0E7785D04}" destId="{CBC58DED-2AA3-4441-82BE-7BEC4C3E2141}" srcOrd="1" destOrd="0" presId="urn:microsoft.com/office/officeart/2005/8/layout/radial5"/>
    <dgm:cxn modelId="{F7ED35D0-749C-4622-A06D-C41FBF56A3FA}" type="presOf" srcId="{17EDA948-5033-4A38-BA89-ACD08228C8D5}" destId="{36BB2F1B-ABC5-43DB-A714-DB73CD2EB923}" srcOrd="0" destOrd="0" presId="urn:microsoft.com/office/officeart/2005/8/layout/radial5"/>
    <dgm:cxn modelId="{5C2FD41C-71DF-4DFA-B1B1-6F4D0D9001CD}" type="presParOf" srcId="{D38AF988-DB95-45BB-9869-D423B7C81ED0}" destId="{A7B4BAC9-DEFC-4F29-A828-3C05B57BAC1E}" srcOrd="0" destOrd="0" presId="urn:microsoft.com/office/officeart/2005/8/layout/radial5"/>
    <dgm:cxn modelId="{AB7BE019-6457-498C-9EEA-0D6898E25EF3}" type="presParOf" srcId="{D38AF988-DB95-45BB-9869-D423B7C81ED0}" destId="{B1317C62-B297-4DC2-9075-019224EA0668}" srcOrd="1" destOrd="0" presId="urn:microsoft.com/office/officeart/2005/8/layout/radial5"/>
    <dgm:cxn modelId="{61480801-EF66-4F01-8EBB-AD6A84F617BF}" type="presParOf" srcId="{B1317C62-B297-4DC2-9075-019224EA0668}" destId="{CBC58DED-2AA3-4441-82BE-7BEC4C3E2141}" srcOrd="0" destOrd="0" presId="urn:microsoft.com/office/officeart/2005/8/layout/radial5"/>
    <dgm:cxn modelId="{47C0CF60-2897-4543-BB5A-A43CAD0FD851}" type="presParOf" srcId="{D38AF988-DB95-45BB-9869-D423B7C81ED0}" destId="{2F9D320F-9917-4751-BFF8-598E3D8AB7EC}" srcOrd="2" destOrd="0" presId="urn:microsoft.com/office/officeart/2005/8/layout/radial5"/>
    <dgm:cxn modelId="{09C89BC2-BE14-4F68-A566-653A6082F1B7}" type="presParOf" srcId="{D38AF988-DB95-45BB-9869-D423B7C81ED0}" destId="{25A2468A-8B64-4389-8903-83115A214A57}" srcOrd="3" destOrd="0" presId="urn:microsoft.com/office/officeart/2005/8/layout/radial5"/>
    <dgm:cxn modelId="{BF46EFA7-EA68-468D-BD97-3CE50F9D4662}" type="presParOf" srcId="{25A2468A-8B64-4389-8903-83115A214A57}" destId="{278A190D-37F5-4E99-80D9-5BFD67ED7436}" srcOrd="0" destOrd="0" presId="urn:microsoft.com/office/officeart/2005/8/layout/radial5"/>
    <dgm:cxn modelId="{97EFD2B2-3B24-44B8-8247-30E468F489A5}" type="presParOf" srcId="{D38AF988-DB95-45BB-9869-D423B7C81ED0}" destId="{BC117D65-327E-4F28-BF70-8F486C2BAE9A}" srcOrd="4" destOrd="0" presId="urn:microsoft.com/office/officeart/2005/8/layout/radial5"/>
    <dgm:cxn modelId="{70F6A4AA-1181-474D-A25A-9CC67D846761}" type="presParOf" srcId="{D38AF988-DB95-45BB-9869-D423B7C81ED0}" destId="{C8393480-4397-4E2E-95C1-3FCE9072650A}" srcOrd="5" destOrd="0" presId="urn:microsoft.com/office/officeart/2005/8/layout/radial5"/>
    <dgm:cxn modelId="{3845275C-A496-4C9F-A975-30B87690705F}" type="presParOf" srcId="{C8393480-4397-4E2E-95C1-3FCE9072650A}" destId="{1395FA9C-DEDB-4F97-982F-6EE66ADB78EE}" srcOrd="0" destOrd="0" presId="urn:microsoft.com/office/officeart/2005/8/layout/radial5"/>
    <dgm:cxn modelId="{D0CB1052-3BE3-42C0-881C-8B0C14645C53}" type="presParOf" srcId="{D38AF988-DB95-45BB-9869-D423B7C81ED0}" destId="{36BB2F1B-ABC5-43DB-A714-DB73CD2EB923}" srcOrd="6" destOrd="0" presId="urn:microsoft.com/office/officeart/2005/8/layout/radial5"/>
    <dgm:cxn modelId="{B3B44754-DEB8-495A-92F5-DCB39B42E99A}" type="presParOf" srcId="{D38AF988-DB95-45BB-9869-D423B7C81ED0}" destId="{72DA6CC9-D6C0-4385-9170-FB95FD95F15F}" srcOrd="7" destOrd="0" presId="urn:microsoft.com/office/officeart/2005/8/layout/radial5"/>
    <dgm:cxn modelId="{D7F6C731-3ECC-4D70-9C60-9732B81A98C8}" type="presParOf" srcId="{72DA6CC9-D6C0-4385-9170-FB95FD95F15F}" destId="{0D7A5E9A-40B9-4B86-A7AD-78F10EB585A1}" srcOrd="0" destOrd="0" presId="urn:microsoft.com/office/officeart/2005/8/layout/radial5"/>
    <dgm:cxn modelId="{10E3CDDC-F415-4A23-9323-602A7E96C159}" type="presParOf" srcId="{D38AF988-DB95-45BB-9869-D423B7C81ED0}" destId="{38F0EC4F-90C6-4B46-A6F5-9C0DF5B80EA8}" srcOrd="8" destOrd="0" presId="urn:microsoft.com/office/officeart/2005/8/layout/radial5"/>
    <dgm:cxn modelId="{06D8A4CF-B947-4D1F-B5AE-C8D1731C1B68}" type="presParOf" srcId="{D38AF988-DB95-45BB-9869-D423B7C81ED0}" destId="{E466F979-B380-40EA-947B-AF0062A7BE78}" srcOrd="9" destOrd="0" presId="urn:microsoft.com/office/officeart/2005/8/layout/radial5"/>
    <dgm:cxn modelId="{FB760146-970F-4B07-85CA-C42BD95595D3}" type="presParOf" srcId="{E466F979-B380-40EA-947B-AF0062A7BE78}" destId="{E2DAFECE-EDE1-412F-8337-7A7C1B5B3C1F}" srcOrd="0" destOrd="0" presId="urn:microsoft.com/office/officeart/2005/8/layout/radial5"/>
    <dgm:cxn modelId="{1FAF9007-9E9A-4FB1-BEE7-384026C36EF8}" type="presParOf" srcId="{D38AF988-DB95-45BB-9869-D423B7C81ED0}" destId="{40B865FF-FCE2-4A6D-AC7E-A7422E49F342}" srcOrd="10" destOrd="0" presId="urn:microsoft.com/office/officeart/2005/8/layout/radial5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3A877-A42D-4A82-948C-2514D154D8C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80D0EC-2A82-4D88-A46F-BB55CC4AAE4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3"/>
          </a:solidFill>
        </a:ln>
      </dgm:spPr>
      <dgm:t>
        <a:bodyPr/>
        <a:lstStyle/>
        <a:p>
          <a:r>
            <a:rPr lang="bn-BD" dirty="0">
              <a:solidFill>
                <a:schemeClr val="bg2"/>
              </a:solidFill>
            </a:rPr>
            <a:t>ডেবিট কার্ড</a:t>
          </a:r>
          <a:endParaRPr lang="en-US" dirty="0">
            <a:solidFill>
              <a:schemeClr val="bg2"/>
            </a:solidFill>
          </a:endParaRPr>
        </a:p>
      </dgm:t>
    </dgm:pt>
    <dgm:pt modelId="{C0A3B002-556A-4A00-BFFE-38670CC33E4C}" type="parTrans" cxnId="{21B9BD9A-4F1C-418D-BD2E-B52E3745BF09}">
      <dgm:prSet/>
      <dgm:spPr/>
      <dgm:t>
        <a:bodyPr/>
        <a:lstStyle/>
        <a:p>
          <a:endParaRPr lang="en-US"/>
        </a:p>
      </dgm:t>
    </dgm:pt>
    <dgm:pt modelId="{F7467A60-00E1-4499-8777-4BEC0D59B3A0}" type="sibTrans" cxnId="{21B9BD9A-4F1C-418D-BD2E-B52E3745BF09}">
      <dgm:prSet/>
      <dgm:spPr/>
      <dgm:t>
        <a:bodyPr/>
        <a:lstStyle/>
        <a:p>
          <a:endParaRPr lang="en-US"/>
        </a:p>
      </dgm:t>
    </dgm:pt>
    <dgm:pt modelId="{87EFA102-3C23-4F8C-A735-2E093F460DBD}">
      <dgm:prSet phldrT="[Text]"/>
      <dgm:spPr>
        <a:ln w="57150"/>
      </dgm:spPr>
      <dgm:t>
        <a:bodyPr/>
        <a:lstStyle/>
        <a:p>
          <a:r>
            <a:rPr lang="bn-BD" dirty="0"/>
            <a:t>উত্তোলন করা</a:t>
          </a:r>
          <a:endParaRPr lang="en-US" dirty="0"/>
        </a:p>
      </dgm:t>
    </dgm:pt>
    <dgm:pt modelId="{4F354353-8C88-4C3E-B97C-C4EEAF27B693}" type="parTrans" cxnId="{FC0B3A03-251B-468B-90C3-806F916E66F6}">
      <dgm:prSet/>
      <dgm:spPr/>
      <dgm:t>
        <a:bodyPr/>
        <a:lstStyle/>
        <a:p>
          <a:endParaRPr lang="en-US"/>
        </a:p>
      </dgm:t>
    </dgm:pt>
    <dgm:pt modelId="{C4DCDBBC-87D7-424A-9C94-F06458D95809}" type="sibTrans" cxnId="{FC0B3A03-251B-468B-90C3-806F916E66F6}">
      <dgm:prSet/>
      <dgm:spPr/>
      <dgm:t>
        <a:bodyPr/>
        <a:lstStyle/>
        <a:p>
          <a:endParaRPr lang="en-US"/>
        </a:p>
      </dgm:t>
    </dgm:pt>
    <dgm:pt modelId="{8F247772-CE29-4BA3-A9FF-D26644BE12A2}">
      <dgm:prSet phldrT="[Text]"/>
      <dgm:spPr>
        <a:ln w="57150"/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কেনাকাটা করা যায় ।</a:t>
          </a:r>
          <a:r>
            <a:rPr lang="bn-BD" dirty="0"/>
            <a:t>   </a:t>
          </a:r>
          <a:endParaRPr lang="en-US" dirty="0"/>
        </a:p>
      </dgm:t>
    </dgm:pt>
    <dgm:pt modelId="{188B8900-C48D-4FE1-A9E7-D39DF7EE87A5}" type="parTrans" cxnId="{F1292E6A-5ECE-4DCC-9C98-69E4991EC18F}">
      <dgm:prSet/>
      <dgm:spPr/>
      <dgm:t>
        <a:bodyPr/>
        <a:lstStyle/>
        <a:p>
          <a:endParaRPr lang="en-US"/>
        </a:p>
      </dgm:t>
    </dgm:pt>
    <dgm:pt modelId="{D412AF1F-0507-4799-B9DF-C66745DF0B2B}" type="sibTrans" cxnId="{F1292E6A-5ECE-4DCC-9C98-69E4991EC18F}">
      <dgm:prSet/>
      <dgm:spPr/>
      <dgm:t>
        <a:bodyPr/>
        <a:lstStyle/>
        <a:p>
          <a:endParaRPr lang="en-US"/>
        </a:p>
      </dgm:t>
    </dgm:pt>
    <dgm:pt modelId="{9997C6DC-6E4E-4AA2-8900-CE1118BF1AA6}">
      <dgm:prSet phldrT="[Text]"/>
      <dgm:spPr>
        <a:ln w="57150">
          <a:solidFill>
            <a:schemeClr val="tx2"/>
          </a:solidFill>
        </a:ln>
      </dgm:spPr>
      <dgm:t>
        <a:bodyPr/>
        <a:lstStyle/>
        <a:p>
          <a:r>
            <a:rPr lang="bn-BD" dirty="0"/>
            <a:t>জমা দেওয়া</a:t>
          </a:r>
          <a:endParaRPr lang="en-US" dirty="0"/>
        </a:p>
      </dgm:t>
    </dgm:pt>
    <dgm:pt modelId="{0C29CF1F-CC82-4753-91A6-169894794EFA}" type="parTrans" cxnId="{D74403F7-7D51-46A6-9718-C02BE8C5C6B1}">
      <dgm:prSet/>
      <dgm:spPr/>
      <dgm:t>
        <a:bodyPr/>
        <a:lstStyle/>
        <a:p>
          <a:endParaRPr lang="en-US"/>
        </a:p>
      </dgm:t>
    </dgm:pt>
    <dgm:pt modelId="{E7E4E7EA-276E-4357-90F0-16B030F896EA}" type="sibTrans" cxnId="{D74403F7-7D51-46A6-9718-C02BE8C5C6B1}">
      <dgm:prSet/>
      <dgm:spPr/>
      <dgm:t>
        <a:bodyPr/>
        <a:lstStyle/>
        <a:p>
          <a:endParaRPr lang="en-US"/>
        </a:p>
      </dgm:t>
    </dgm:pt>
    <dgm:pt modelId="{96C9F5DC-1BE1-434D-9DC9-F1B441547A4C}" type="pres">
      <dgm:prSet presAssocID="{AE43A877-A42D-4A82-948C-2514D154D8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C19F168-73B7-442C-A52E-946DE9E765C6}" type="pres">
      <dgm:prSet presAssocID="{4080D0EC-2A82-4D88-A46F-BB55CC4AAE48}" presName="singleCycle" presStyleCnt="0"/>
      <dgm:spPr/>
    </dgm:pt>
    <dgm:pt modelId="{8087F41A-270E-47C4-9524-9DC3ABD8BC79}" type="pres">
      <dgm:prSet presAssocID="{4080D0EC-2A82-4D88-A46F-BB55CC4AAE48}" presName="singleCenter" presStyleLbl="node1" presStyleIdx="0" presStyleCnt="4" custScaleX="107024" custScaleY="107982">
        <dgm:presLayoutVars>
          <dgm:chMax val="7"/>
          <dgm:chPref val="7"/>
        </dgm:presLayoutVars>
      </dgm:prSet>
      <dgm:spPr/>
    </dgm:pt>
    <dgm:pt modelId="{7E0986EA-0AC4-4DCF-A2B2-D9D80305A1EC}" type="pres">
      <dgm:prSet presAssocID="{4F354353-8C88-4C3E-B97C-C4EEAF27B693}" presName="Name56" presStyleLbl="parChTrans1D2" presStyleIdx="0" presStyleCnt="3"/>
      <dgm:spPr/>
    </dgm:pt>
    <dgm:pt modelId="{59C4469E-2323-45CC-A26A-201C8B63334A}" type="pres">
      <dgm:prSet presAssocID="{87EFA102-3C23-4F8C-A735-2E093F460DBD}" presName="text0" presStyleLbl="node1" presStyleIdx="1" presStyleCnt="4" custScaleX="178196" custScaleY="185127">
        <dgm:presLayoutVars>
          <dgm:bulletEnabled val="1"/>
        </dgm:presLayoutVars>
      </dgm:prSet>
      <dgm:spPr/>
    </dgm:pt>
    <dgm:pt modelId="{46BC105F-B62C-4FE2-A38D-613428CBB994}" type="pres">
      <dgm:prSet presAssocID="{188B8900-C48D-4FE1-A9E7-D39DF7EE87A5}" presName="Name56" presStyleLbl="parChTrans1D2" presStyleIdx="1" presStyleCnt="3"/>
      <dgm:spPr/>
    </dgm:pt>
    <dgm:pt modelId="{7BE6BA12-858C-4F70-BB29-70560EA40CAB}" type="pres">
      <dgm:prSet presAssocID="{8F247772-CE29-4BA3-A9FF-D26644BE12A2}" presName="text0" presStyleLbl="node1" presStyleIdx="2" presStyleCnt="4" custScaleX="180033" custScaleY="146855">
        <dgm:presLayoutVars>
          <dgm:bulletEnabled val="1"/>
        </dgm:presLayoutVars>
      </dgm:prSet>
      <dgm:spPr/>
    </dgm:pt>
    <dgm:pt modelId="{D8358345-67F8-41B1-B5C5-8A47A49B21D6}" type="pres">
      <dgm:prSet presAssocID="{0C29CF1F-CC82-4753-91A6-169894794EFA}" presName="Name56" presStyleLbl="parChTrans1D2" presStyleIdx="2" presStyleCnt="3"/>
      <dgm:spPr/>
    </dgm:pt>
    <dgm:pt modelId="{A0F7E7CF-0F20-48F3-BE4E-29BC675FCB6F}" type="pres">
      <dgm:prSet presAssocID="{9997C6DC-6E4E-4AA2-8900-CE1118BF1AA6}" presName="text0" presStyleLbl="node1" presStyleIdx="3" presStyleCnt="4" custScaleX="217897" custScaleY="154789">
        <dgm:presLayoutVars>
          <dgm:bulletEnabled val="1"/>
        </dgm:presLayoutVars>
      </dgm:prSet>
      <dgm:spPr/>
    </dgm:pt>
  </dgm:ptLst>
  <dgm:cxnLst>
    <dgm:cxn modelId="{FC0B3A03-251B-468B-90C3-806F916E66F6}" srcId="{4080D0EC-2A82-4D88-A46F-BB55CC4AAE48}" destId="{87EFA102-3C23-4F8C-A735-2E093F460DBD}" srcOrd="0" destOrd="0" parTransId="{4F354353-8C88-4C3E-B97C-C4EEAF27B693}" sibTransId="{C4DCDBBC-87D7-424A-9C94-F06458D95809}"/>
    <dgm:cxn modelId="{F3B12E31-D41E-4AF2-96C3-C4DAE1DE52B1}" type="presOf" srcId="{4080D0EC-2A82-4D88-A46F-BB55CC4AAE48}" destId="{8087F41A-270E-47C4-9524-9DC3ABD8BC79}" srcOrd="0" destOrd="0" presId="urn:microsoft.com/office/officeart/2008/layout/RadialCluster"/>
    <dgm:cxn modelId="{FEBAC23B-E8B8-422A-9693-04B17D2514B5}" type="presOf" srcId="{9997C6DC-6E4E-4AA2-8900-CE1118BF1AA6}" destId="{A0F7E7CF-0F20-48F3-BE4E-29BC675FCB6F}" srcOrd="0" destOrd="0" presId="urn:microsoft.com/office/officeart/2008/layout/RadialCluster"/>
    <dgm:cxn modelId="{06953B40-1ECB-4A90-A352-20C57AFAD117}" type="presOf" srcId="{8F247772-CE29-4BA3-A9FF-D26644BE12A2}" destId="{7BE6BA12-858C-4F70-BB29-70560EA40CAB}" srcOrd="0" destOrd="0" presId="urn:microsoft.com/office/officeart/2008/layout/RadialCluster"/>
    <dgm:cxn modelId="{F1292E6A-5ECE-4DCC-9C98-69E4991EC18F}" srcId="{4080D0EC-2A82-4D88-A46F-BB55CC4AAE48}" destId="{8F247772-CE29-4BA3-A9FF-D26644BE12A2}" srcOrd="1" destOrd="0" parTransId="{188B8900-C48D-4FE1-A9E7-D39DF7EE87A5}" sibTransId="{D412AF1F-0507-4799-B9DF-C66745DF0B2B}"/>
    <dgm:cxn modelId="{BC90FE84-3D1F-4F12-A349-936CC6EA5AB0}" type="presOf" srcId="{188B8900-C48D-4FE1-A9E7-D39DF7EE87A5}" destId="{46BC105F-B62C-4FE2-A38D-613428CBB994}" srcOrd="0" destOrd="0" presId="urn:microsoft.com/office/officeart/2008/layout/RadialCluster"/>
    <dgm:cxn modelId="{21B9BD9A-4F1C-418D-BD2E-B52E3745BF09}" srcId="{AE43A877-A42D-4A82-948C-2514D154D8C8}" destId="{4080D0EC-2A82-4D88-A46F-BB55CC4AAE48}" srcOrd="0" destOrd="0" parTransId="{C0A3B002-556A-4A00-BFFE-38670CC33E4C}" sibTransId="{F7467A60-00E1-4499-8777-4BEC0D59B3A0}"/>
    <dgm:cxn modelId="{0A550D9C-9225-4122-A479-7216F6417CD5}" type="presOf" srcId="{4F354353-8C88-4C3E-B97C-C4EEAF27B693}" destId="{7E0986EA-0AC4-4DCF-A2B2-D9D80305A1EC}" srcOrd="0" destOrd="0" presId="urn:microsoft.com/office/officeart/2008/layout/RadialCluster"/>
    <dgm:cxn modelId="{0216EDBE-6A2A-4E46-BFFE-B501B4076770}" type="presOf" srcId="{0C29CF1F-CC82-4753-91A6-169894794EFA}" destId="{D8358345-67F8-41B1-B5C5-8A47A49B21D6}" srcOrd="0" destOrd="0" presId="urn:microsoft.com/office/officeart/2008/layout/RadialCluster"/>
    <dgm:cxn modelId="{A19916C7-15F5-4101-B11B-B2D9C5B9E5CA}" type="presOf" srcId="{87EFA102-3C23-4F8C-A735-2E093F460DBD}" destId="{59C4469E-2323-45CC-A26A-201C8B63334A}" srcOrd="0" destOrd="0" presId="urn:microsoft.com/office/officeart/2008/layout/RadialCluster"/>
    <dgm:cxn modelId="{92FDE1CE-5CA4-4EFC-9C99-E29FA3510C03}" type="presOf" srcId="{AE43A877-A42D-4A82-948C-2514D154D8C8}" destId="{96C9F5DC-1BE1-434D-9DC9-F1B441547A4C}" srcOrd="0" destOrd="0" presId="urn:microsoft.com/office/officeart/2008/layout/RadialCluster"/>
    <dgm:cxn modelId="{D74403F7-7D51-46A6-9718-C02BE8C5C6B1}" srcId="{4080D0EC-2A82-4D88-A46F-BB55CC4AAE48}" destId="{9997C6DC-6E4E-4AA2-8900-CE1118BF1AA6}" srcOrd="2" destOrd="0" parTransId="{0C29CF1F-CC82-4753-91A6-169894794EFA}" sibTransId="{E7E4E7EA-276E-4357-90F0-16B030F896EA}"/>
    <dgm:cxn modelId="{E87E430B-4D88-4ECD-9572-FA10F0F6695F}" type="presParOf" srcId="{96C9F5DC-1BE1-434D-9DC9-F1B441547A4C}" destId="{EC19F168-73B7-442C-A52E-946DE9E765C6}" srcOrd="0" destOrd="0" presId="urn:microsoft.com/office/officeart/2008/layout/RadialCluster"/>
    <dgm:cxn modelId="{23D44E62-5A4A-4917-9ACB-F15BBFD2A97D}" type="presParOf" srcId="{EC19F168-73B7-442C-A52E-946DE9E765C6}" destId="{8087F41A-270E-47C4-9524-9DC3ABD8BC79}" srcOrd="0" destOrd="0" presId="urn:microsoft.com/office/officeart/2008/layout/RadialCluster"/>
    <dgm:cxn modelId="{A40FB133-134A-4C5B-960F-00CFF776C769}" type="presParOf" srcId="{EC19F168-73B7-442C-A52E-946DE9E765C6}" destId="{7E0986EA-0AC4-4DCF-A2B2-D9D80305A1EC}" srcOrd="1" destOrd="0" presId="urn:microsoft.com/office/officeart/2008/layout/RadialCluster"/>
    <dgm:cxn modelId="{EA3C8C58-51E4-4437-AD2B-96FEAC3865C5}" type="presParOf" srcId="{EC19F168-73B7-442C-A52E-946DE9E765C6}" destId="{59C4469E-2323-45CC-A26A-201C8B63334A}" srcOrd="2" destOrd="0" presId="urn:microsoft.com/office/officeart/2008/layout/RadialCluster"/>
    <dgm:cxn modelId="{F85FF23D-2D1D-41DC-B276-5FCFEBE43BB7}" type="presParOf" srcId="{EC19F168-73B7-442C-A52E-946DE9E765C6}" destId="{46BC105F-B62C-4FE2-A38D-613428CBB994}" srcOrd="3" destOrd="0" presId="urn:microsoft.com/office/officeart/2008/layout/RadialCluster"/>
    <dgm:cxn modelId="{DB1BB350-3F5B-4DBE-B0AF-A96C362B195A}" type="presParOf" srcId="{EC19F168-73B7-442C-A52E-946DE9E765C6}" destId="{7BE6BA12-858C-4F70-BB29-70560EA40CAB}" srcOrd="4" destOrd="0" presId="urn:microsoft.com/office/officeart/2008/layout/RadialCluster"/>
    <dgm:cxn modelId="{D6A6B06C-E23D-41DC-B67C-E4CF7B352458}" type="presParOf" srcId="{EC19F168-73B7-442C-A52E-946DE9E765C6}" destId="{D8358345-67F8-41B1-B5C5-8A47A49B21D6}" srcOrd="5" destOrd="0" presId="urn:microsoft.com/office/officeart/2008/layout/RadialCluster"/>
    <dgm:cxn modelId="{B8431820-67A9-47C0-9A5A-280AED05A122}" type="presParOf" srcId="{EC19F168-73B7-442C-A52E-946DE9E765C6}" destId="{A0F7E7CF-0F20-48F3-BE4E-29BC675FCB6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B2D79-E623-49EA-847E-841837401B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4BC53-0A9D-4D3E-9918-C21E8589A200}">
      <dgm:prSet phldrT="[Text]" custT="1"/>
      <dgm:spPr>
        <a:ln w="57150"/>
      </dgm:spPr>
      <dgm:t>
        <a:bodyPr/>
        <a:lstStyle/>
        <a:p>
          <a:r>
            <a:rPr lang="bn-BD" sz="2400" dirty="0"/>
            <a:t>ধারে ক্রয় করার জন্য </a:t>
          </a:r>
          <a:endParaRPr lang="en-US" sz="2400" dirty="0"/>
        </a:p>
      </dgm:t>
    </dgm:pt>
    <dgm:pt modelId="{834CE587-DA3C-4FD8-8552-4105006259A9}" type="parTrans" cxnId="{6BFB84A2-AE10-4488-87DF-0BEFEC5559E0}">
      <dgm:prSet/>
      <dgm:spPr/>
      <dgm:t>
        <a:bodyPr/>
        <a:lstStyle/>
        <a:p>
          <a:endParaRPr lang="en-US"/>
        </a:p>
      </dgm:t>
    </dgm:pt>
    <dgm:pt modelId="{52D30715-973A-490B-AA89-854890E8A433}" type="sibTrans" cxnId="{6BFB84A2-AE10-4488-87DF-0BEFEC5559E0}">
      <dgm:prSet/>
      <dgm:spPr/>
      <dgm:t>
        <a:bodyPr/>
        <a:lstStyle/>
        <a:p>
          <a:endParaRPr lang="en-US"/>
        </a:p>
      </dgm:t>
    </dgm:pt>
    <dgm:pt modelId="{0596016B-CA94-4851-B253-52290BBEE767}">
      <dgm:prSet phldrT="[Text]" custT="1"/>
      <dgm:spPr>
        <a:ln w="57150"/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ব্যাংকে টাকা না থাকলেও ব্যবহার করা </a:t>
          </a:r>
          <a:r>
            <a:rPr lang="bn-BD" sz="1800" dirty="0">
              <a:latin typeface="NikoshBAN" panose="02000000000000000000" pitchFamily="2" charset="0"/>
              <a:cs typeface="NikoshBAN" panose="02000000000000000000" pitchFamily="2" charset="0"/>
            </a:rPr>
            <a:t>যায় 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58ED70-1387-431D-8C6E-B0032EE6B3B3}" type="parTrans" cxnId="{A6DE96F1-57C1-46CB-8D16-E6CA3654598B}">
      <dgm:prSet/>
      <dgm:spPr/>
      <dgm:t>
        <a:bodyPr/>
        <a:lstStyle/>
        <a:p>
          <a:endParaRPr lang="en-US"/>
        </a:p>
      </dgm:t>
    </dgm:pt>
    <dgm:pt modelId="{4A8AB81A-35C2-4CD1-8CB0-5A0C2C7472A6}" type="sibTrans" cxnId="{A6DE96F1-57C1-46CB-8D16-E6CA3654598B}">
      <dgm:prSet/>
      <dgm:spPr/>
      <dgm:t>
        <a:bodyPr/>
        <a:lstStyle/>
        <a:p>
          <a:endParaRPr lang="en-US"/>
        </a:p>
      </dgm:t>
    </dgm:pt>
    <dgm:pt modelId="{3BAD06E8-60BC-4CFA-B3DE-D23E693BAFBA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6"/>
          </a:solidFill>
        </a:ln>
      </dgm:spPr>
      <dgm:t>
        <a:bodyPr/>
        <a:lstStyle/>
        <a:p>
          <a:r>
            <a:rPr lang="bn-BD" sz="2400" dirty="0">
              <a:solidFill>
                <a:schemeClr val="bg2"/>
              </a:solidFill>
            </a:rPr>
            <a:t>ক্রেডিট কার্ড</a:t>
          </a:r>
          <a:endParaRPr lang="en-US" sz="2400" dirty="0">
            <a:solidFill>
              <a:schemeClr val="bg2"/>
            </a:solidFill>
          </a:endParaRPr>
        </a:p>
      </dgm:t>
    </dgm:pt>
    <dgm:pt modelId="{2692B23E-E5D1-4B94-9C47-F3FD9B312178}" type="parTrans" cxnId="{3F44F4B1-E757-48B7-B54A-4DC330A9865B}">
      <dgm:prSet/>
      <dgm:spPr/>
      <dgm:t>
        <a:bodyPr/>
        <a:lstStyle/>
        <a:p>
          <a:endParaRPr lang="en-US"/>
        </a:p>
      </dgm:t>
    </dgm:pt>
    <dgm:pt modelId="{41049447-40A1-4364-A573-7DC171A66790}" type="sibTrans" cxnId="{3F44F4B1-E757-48B7-B54A-4DC330A9865B}">
      <dgm:prSet/>
      <dgm:spPr/>
      <dgm:t>
        <a:bodyPr/>
        <a:lstStyle/>
        <a:p>
          <a:endParaRPr lang="en-US"/>
        </a:p>
      </dgm:t>
    </dgm:pt>
    <dgm:pt modelId="{D3630D29-9082-4A95-A2D7-5A5891E6CE21}" type="pres">
      <dgm:prSet presAssocID="{825B2D79-E623-49EA-847E-841837401B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5A35BC-07D1-4415-8CAB-3A39B45C007B}" type="pres">
      <dgm:prSet presAssocID="{9A84BC53-0A9D-4D3E-9918-C21E8589A200}" presName="centerShape" presStyleLbl="node0" presStyleIdx="0" presStyleCnt="1" custScaleX="190217" custScaleY="101860"/>
      <dgm:spPr/>
    </dgm:pt>
    <dgm:pt modelId="{6E53BD57-17C4-469B-91B4-AE674DD852A1}" type="pres">
      <dgm:prSet presAssocID="{1B58ED70-1387-431D-8C6E-B0032EE6B3B3}" presName="parTrans" presStyleLbl="sibTrans2D1" presStyleIdx="0" presStyleCnt="2"/>
      <dgm:spPr/>
    </dgm:pt>
    <dgm:pt modelId="{E08F35F5-87A1-4F63-91E4-231E2971F527}" type="pres">
      <dgm:prSet presAssocID="{1B58ED70-1387-431D-8C6E-B0032EE6B3B3}" presName="connectorText" presStyleLbl="sibTrans2D1" presStyleIdx="0" presStyleCnt="2"/>
      <dgm:spPr/>
    </dgm:pt>
    <dgm:pt modelId="{E219EF56-0F03-4746-AEB3-F24542D9F194}" type="pres">
      <dgm:prSet presAssocID="{0596016B-CA94-4851-B253-52290BBEE767}" presName="node" presStyleLbl="node1" presStyleIdx="0" presStyleCnt="2" custAng="0" custScaleX="190217" custScaleY="144908">
        <dgm:presLayoutVars>
          <dgm:bulletEnabled val="1"/>
        </dgm:presLayoutVars>
      </dgm:prSet>
      <dgm:spPr/>
    </dgm:pt>
    <dgm:pt modelId="{5CE5D29C-B14C-4ECF-8360-363DC5FD5C75}" type="pres">
      <dgm:prSet presAssocID="{2692B23E-E5D1-4B94-9C47-F3FD9B312178}" presName="parTrans" presStyleLbl="sibTrans2D1" presStyleIdx="1" presStyleCnt="2"/>
      <dgm:spPr/>
    </dgm:pt>
    <dgm:pt modelId="{FD543788-43F3-4C59-936C-E4B66EFA1A5F}" type="pres">
      <dgm:prSet presAssocID="{2692B23E-E5D1-4B94-9C47-F3FD9B312178}" presName="connectorText" presStyleLbl="sibTrans2D1" presStyleIdx="1" presStyleCnt="2"/>
      <dgm:spPr/>
    </dgm:pt>
    <dgm:pt modelId="{98B19FF9-8A2A-4E6D-A490-3E23452E5FCD}" type="pres">
      <dgm:prSet presAssocID="{3BAD06E8-60BC-4CFA-B3DE-D23E693BAFBA}" presName="node" presStyleLbl="node1" presStyleIdx="1" presStyleCnt="2" custScaleX="144445" custScaleY="110022">
        <dgm:presLayoutVars>
          <dgm:bulletEnabled val="1"/>
        </dgm:presLayoutVars>
      </dgm:prSet>
      <dgm:spPr/>
    </dgm:pt>
  </dgm:ptLst>
  <dgm:cxnLst>
    <dgm:cxn modelId="{995F0402-1261-486D-9D01-7B246FF354F3}" type="presOf" srcId="{825B2D79-E623-49EA-847E-841837401B9D}" destId="{D3630D29-9082-4A95-A2D7-5A5891E6CE21}" srcOrd="0" destOrd="0" presId="urn:microsoft.com/office/officeart/2005/8/layout/radial5"/>
    <dgm:cxn modelId="{D465CB03-983A-4AA3-AE41-177051E3B1F3}" type="presOf" srcId="{2692B23E-E5D1-4B94-9C47-F3FD9B312178}" destId="{FD543788-43F3-4C59-936C-E4B66EFA1A5F}" srcOrd="1" destOrd="0" presId="urn:microsoft.com/office/officeart/2005/8/layout/radial5"/>
    <dgm:cxn modelId="{CB664507-4EDD-4523-8AE2-3631E31DB6B7}" type="presOf" srcId="{3BAD06E8-60BC-4CFA-B3DE-D23E693BAFBA}" destId="{98B19FF9-8A2A-4E6D-A490-3E23452E5FCD}" srcOrd="0" destOrd="0" presId="urn:microsoft.com/office/officeart/2005/8/layout/radial5"/>
    <dgm:cxn modelId="{44C1B595-027D-40B1-BBC1-8AC22808F5AC}" type="presOf" srcId="{2692B23E-E5D1-4B94-9C47-F3FD9B312178}" destId="{5CE5D29C-B14C-4ECF-8360-363DC5FD5C75}" srcOrd="0" destOrd="0" presId="urn:microsoft.com/office/officeart/2005/8/layout/radial5"/>
    <dgm:cxn modelId="{6BFB84A2-AE10-4488-87DF-0BEFEC5559E0}" srcId="{825B2D79-E623-49EA-847E-841837401B9D}" destId="{9A84BC53-0A9D-4D3E-9918-C21E8589A200}" srcOrd="0" destOrd="0" parTransId="{834CE587-DA3C-4FD8-8552-4105006259A9}" sibTransId="{52D30715-973A-490B-AA89-854890E8A433}"/>
    <dgm:cxn modelId="{3F44F4B1-E757-48B7-B54A-4DC330A9865B}" srcId="{9A84BC53-0A9D-4D3E-9918-C21E8589A200}" destId="{3BAD06E8-60BC-4CFA-B3DE-D23E693BAFBA}" srcOrd="1" destOrd="0" parTransId="{2692B23E-E5D1-4B94-9C47-F3FD9B312178}" sibTransId="{41049447-40A1-4364-A573-7DC171A66790}"/>
    <dgm:cxn modelId="{ADCCE6BA-EFBC-4E98-8649-2F7E894BF88E}" type="presOf" srcId="{9A84BC53-0A9D-4D3E-9918-C21E8589A200}" destId="{D55A35BC-07D1-4415-8CAB-3A39B45C007B}" srcOrd="0" destOrd="0" presId="urn:microsoft.com/office/officeart/2005/8/layout/radial5"/>
    <dgm:cxn modelId="{4C0777CD-8813-43E1-BB80-F2BF19F7452F}" type="presOf" srcId="{0596016B-CA94-4851-B253-52290BBEE767}" destId="{E219EF56-0F03-4746-AEB3-F24542D9F194}" srcOrd="0" destOrd="0" presId="urn:microsoft.com/office/officeart/2005/8/layout/radial5"/>
    <dgm:cxn modelId="{E7F48CD8-6674-4AAB-9993-E165BBC2E79B}" type="presOf" srcId="{1B58ED70-1387-431D-8C6E-B0032EE6B3B3}" destId="{E08F35F5-87A1-4F63-91E4-231E2971F527}" srcOrd="1" destOrd="0" presId="urn:microsoft.com/office/officeart/2005/8/layout/radial5"/>
    <dgm:cxn modelId="{A6DE96F1-57C1-46CB-8D16-E6CA3654598B}" srcId="{9A84BC53-0A9D-4D3E-9918-C21E8589A200}" destId="{0596016B-CA94-4851-B253-52290BBEE767}" srcOrd="0" destOrd="0" parTransId="{1B58ED70-1387-431D-8C6E-B0032EE6B3B3}" sibTransId="{4A8AB81A-35C2-4CD1-8CB0-5A0C2C7472A6}"/>
    <dgm:cxn modelId="{217484FA-A533-4C71-9030-8338B3F8DF40}" type="presOf" srcId="{1B58ED70-1387-431D-8C6E-B0032EE6B3B3}" destId="{6E53BD57-17C4-469B-91B4-AE674DD852A1}" srcOrd="0" destOrd="0" presId="urn:microsoft.com/office/officeart/2005/8/layout/radial5"/>
    <dgm:cxn modelId="{42694AF5-DA8C-4126-8968-AFF7B16DC4AB}" type="presParOf" srcId="{D3630D29-9082-4A95-A2D7-5A5891E6CE21}" destId="{D55A35BC-07D1-4415-8CAB-3A39B45C007B}" srcOrd="0" destOrd="0" presId="urn:microsoft.com/office/officeart/2005/8/layout/radial5"/>
    <dgm:cxn modelId="{0B6826FB-DC1C-4948-9A83-28C996DB75ED}" type="presParOf" srcId="{D3630D29-9082-4A95-A2D7-5A5891E6CE21}" destId="{6E53BD57-17C4-469B-91B4-AE674DD852A1}" srcOrd="1" destOrd="0" presId="urn:microsoft.com/office/officeart/2005/8/layout/radial5"/>
    <dgm:cxn modelId="{B2DEE6FB-D6C9-4AD9-A9FD-5F8F7C26DFFD}" type="presParOf" srcId="{6E53BD57-17C4-469B-91B4-AE674DD852A1}" destId="{E08F35F5-87A1-4F63-91E4-231E2971F527}" srcOrd="0" destOrd="0" presId="urn:microsoft.com/office/officeart/2005/8/layout/radial5"/>
    <dgm:cxn modelId="{500D70D7-6459-4F7E-A88E-12AB890A4C5E}" type="presParOf" srcId="{D3630D29-9082-4A95-A2D7-5A5891E6CE21}" destId="{E219EF56-0F03-4746-AEB3-F24542D9F194}" srcOrd="2" destOrd="0" presId="urn:microsoft.com/office/officeart/2005/8/layout/radial5"/>
    <dgm:cxn modelId="{50EA586B-A38D-4089-8BD0-3E79C6A3D1CF}" type="presParOf" srcId="{D3630D29-9082-4A95-A2D7-5A5891E6CE21}" destId="{5CE5D29C-B14C-4ECF-8360-363DC5FD5C75}" srcOrd="3" destOrd="0" presId="urn:microsoft.com/office/officeart/2005/8/layout/radial5"/>
    <dgm:cxn modelId="{2E5973C0-2CEE-4596-B13F-883ECC48BEC2}" type="presParOf" srcId="{5CE5D29C-B14C-4ECF-8360-363DC5FD5C75}" destId="{FD543788-43F3-4C59-936C-E4B66EFA1A5F}" srcOrd="0" destOrd="0" presId="urn:microsoft.com/office/officeart/2005/8/layout/radial5"/>
    <dgm:cxn modelId="{3D20ED75-C9D2-4A8B-B162-C2680D55011E}" type="presParOf" srcId="{D3630D29-9082-4A95-A2D7-5A5891E6CE21}" destId="{98B19FF9-8A2A-4E6D-A490-3E23452E5FC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AC118-991A-4842-863F-0BEF39F06AB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2CBF4-C6DA-41D1-85A0-E436F88244EF}">
      <dgm:prSet phldrT="[Text]" phldr="1"/>
      <dgm:spPr/>
      <dgm:t>
        <a:bodyPr/>
        <a:lstStyle/>
        <a:p>
          <a:endParaRPr lang="en-US"/>
        </a:p>
      </dgm:t>
    </dgm:pt>
    <dgm:pt modelId="{AE1CEA86-19CB-4AF8-9485-4647442E1668}" type="parTrans" cxnId="{5E6B4B72-59EC-4518-A22B-76844B67581C}">
      <dgm:prSet/>
      <dgm:spPr/>
      <dgm:t>
        <a:bodyPr/>
        <a:lstStyle/>
        <a:p>
          <a:endParaRPr lang="en-US"/>
        </a:p>
      </dgm:t>
    </dgm:pt>
    <dgm:pt modelId="{23B0466E-7161-4F28-BCFF-BEFA026A3933}" type="sibTrans" cxnId="{5E6B4B72-59EC-4518-A22B-76844B67581C}">
      <dgm:prSet/>
      <dgm:spPr/>
      <dgm:t>
        <a:bodyPr/>
        <a:lstStyle/>
        <a:p>
          <a:endParaRPr lang="en-US"/>
        </a:p>
      </dgm:t>
    </dgm:pt>
    <dgm:pt modelId="{B1262077-97B1-4376-90B5-82C15CEF3610}">
      <dgm:prSet phldrT="[Text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যে কোন স্থান থেকে  বিল প্রদান করতে পারে 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6D8ECB-7BDC-4177-A425-48950F77AB4D}" type="parTrans" cxnId="{07A85AD9-C8D8-4AD7-8176-A6B3DB4BD6B6}">
      <dgm:prSet/>
      <dgm:spPr/>
      <dgm:t>
        <a:bodyPr/>
        <a:lstStyle/>
        <a:p>
          <a:endParaRPr lang="en-US"/>
        </a:p>
      </dgm:t>
    </dgm:pt>
    <dgm:pt modelId="{60173DD5-BE49-4211-8963-28E1D7619DBB}" type="sibTrans" cxnId="{07A85AD9-C8D8-4AD7-8176-A6B3DB4BD6B6}">
      <dgm:prSet/>
      <dgm:spPr/>
      <dgm:t>
        <a:bodyPr/>
        <a:lstStyle/>
        <a:p>
          <a:endParaRPr lang="en-US"/>
        </a:p>
      </dgm:t>
    </dgm:pt>
    <dgm:pt modelId="{91369DF4-09BF-47DA-AF57-3F6A9B0946F6}">
      <dgm:prSet phldrT="[Text]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 তহবিল স্থানান্তর করতে পারে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299F2E-EFC6-4436-8FBF-6A2B40E5A886}" type="parTrans" cxnId="{1B7DE895-CC7B-48CC-B21F-D6CB32D1B753}">
      <dgm:prSet/>
      <dgm:spPr/>
      <dgm:t>
        <a:bodyPr/>
        <a:lstStyle/>
        <a:p>
          <a:endParaRPr lang="en-US"/>
        </a:p>
      </dgm:t>
    </dgm:pt>
    <dgm:pt modelId="{5276BC42-EA2C-4B66-9B0E-5E6A0FB0EFF2}" type="sibTrans" cxnId="{1B7DE895-CC7B-48CC-B21F-D6CB32D1B753}">
      <dgm:prSet/>
      <dgm:spPr/>
      <dgm:t>
        <a:bodyPr/>
        <a:lstStyle/>
        <a:p>
          <a:endParaRPr lang="en-US"/>
        </a:p>
      </dgm:t>
    </dgm:pt>
    <dgm:pt modelId="{CA5F82C7-EA72-480D-A3DF-51F074603E5D}">
      <dgm:prSet phldrT="[Text]" phldr="1"/>
      <dgm:spPr/>
      <dgm:t>
        <a:bodyPr/>
        <a:lstStyle/>
        <a:p>
          <a:endParaRPr lang="en-US" dirty="0"/>
        </a:p>
      </dgm:t>
    </dgm:pt>
    <dgm:pt modelId="{1808EFFA-7420-4934-89EE-507AA99CA7B8}" type="sibTrans" cxnId="{B4B13AED-1575-485B-B294-0190DB04A214}">
      <dgm:prSet/>
      <dgm:spPr/>
      <dgm:t>
        <a:bodyPr/>
        <a:lstStyle/>
        <a:p>
          <a:endParaRPr lang="en-US"/>
        </a:p>
      </dgm:t>
    </dgm:pt>
    <dgm:pt modelId="{7E78D2BE-3376-4BB6-989D-1B17A4B679A7}" type="parTrans" cxnId="{B4B13AED-1575-485B-B294-0190DB04A214}">
      <dgm:prSet/>
      <dgm:spPr/>
      <dgm:t>
        <a:bodyPr/>
        <a:lstStyle/>
        <a:p>
          <a:endParaRPr lang="en-US"/>
        </a:p>
      </dgm:t>
    </dgm:pt>
    <dgm:pt modelId="{67DB428B-D5D7-4EE5-B17E-4DD05E36E20A}">
      <dgm:prSet phldrT="[Text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হিসাব বিবরণী জানতে পারে 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F9A035-B955-4399-9F1B-8A89CBF3DF50}" type="sibTrans" cxnId="{90C510EE-70F3-4FB3-81CE-A662F7DBFC7E}">
      <dgm:prSet/>
      <dgm:spPr/>
      <dgm:t>
        <a:bodyPr/>
        <a:lstStyle/>
        <a:p>
          <a:endParaRPr lang="en-US"/>
        </a:p>
      </dgm:t>
    </dgm:pt>
    <dgm:pt modelId="{F6A8F2FF-E987-4C22-8F62-AA87CF7158FD}" type="parTrans" cxnId="{90C510EE-70F3-4FB3-81CE-A662F7DBFC7E}">
      <dgm:prSet/>
      <dgm:spPr/>
      <dgm:t>
        <a:bodyPr/>
        <a:lstStyle/>
        <a:p>
          <a:endParaRPr lang="en-US"/>
        </a:p>
      </dgm:t>
    </dgm:pt>
    <dgm:pt modelId="{B691CC0D-86E1-4E00-979D-2102CB5EA533}">
      <dgm:prSet phldrT="[Text]" phldr="1"/>
      <dgm:spPr/>
      <dgm:t>
        <a:bodyPr/>
        <a:lstStyle/>
        <a:p>
          <a:endParaRPr lang="en-US" dirty="0"/>
        </a:p>
      </dgm:t>
    </dgm:pt>
    <dgm:pt modelId="{A031DC1D-4A1B-4357-A7A4-681761BF9D12}" type="sibTrans" cxnId="{32FBC980-C569-49F0-9DEE-659D8D25C9C9}">
      <dgm:prSet/>
      <dgm:spPr/>
      <dgm:t>
        <a:bodyPr/>
        <a:lstStyle/>
        <a:p>
          <a:endParaRPr lang="en-US"/>
        </a:p>
      </dgm:t>
    </dgm:pt>
    <dgm:pt modelId="{FD5E0957-61C6-4626-A9BB-40A658B18B6E}" type="parTrans" cxnId="{32FBC980-C569-49F0-9DEE-659D8D25C9C9}">
      <dgm:prSet/>
      <dgm:spPr/>
      <dgm:t>
        <a:bodyPr/>
        <a:lstStyle/>
        <a:p>
          <a:endParaRPr lang="en-US"/>
        </a:p>
      </dgm:t>
    </dgm:pt>
    <dgm:pt modelId="{F5147C58-AB03-4BE7-AF27-33187D0D3165}" type="pres">
      <dgm:prSet presAssocID="{D75AC118-991A-4842-863F-0BEF39F06AB6}" presName="Name0" presStyleCnt="0">
        <dgm:presLayoutVars>
          <dgm:chMax/>
          <dgm:chPref/>
          <dgm:dir/>
        </dgm:presLayoutVars>
      </dgm:prSet>
      <dgm:spPr/>
    </dgm:pt>
    <dgm:pt modelId="{53BA4304-0D7E-4DB5-9149-F12C31C5D622}" type="pres">
      <dgm:prSet presAssocID="{B691CC0D-86E1-4E00-979D-2102CB5EA533}" presName="parenttextcomposite" presStyleCnt="0"/>
      <dgm:spPr/>
    </dgm:pt>
    <dgm:pt modelId="{824D3E78-C814-4168-9E07-BC3A44411DEF}" type="pres">
      <dgm:prSet presAssocID="{B691CC0D-86E1-4E00-979D-2102CB5EA533}" presName="parenttext" presStyleLbl="revTx" presStyleIdx="0" presStyleCnt="3" custScaleX="116337" custLinFactNeighborY="-18849">
        <dgm:presLayoutVars>
          <dgm:chMax/>
          <dgm:chPref val="2"/>
          <dgm:bulletEnabled val="1"/>
        </dgm:presLayoutVars>
      </dgm:prSet>
      <dgm:spPr/>
    </dgm:pt>
    <dgm:pt modelId="{C301A5EE-BD59-44D4-9F27-9A3D6EEEC76B}" type="pres">
      <dgm:prSet presAssocID="{B691CC0D-86E1-4E00-979D-2102CB5EA533}" presName="composite" presStyleCnt="0"/>
      <dgm:spPr/>
    </dgm:pt>
    <dgm:pt modelId="{50EB934D-91A9-4E4B-B922-B2FDDD02BB1D}" type="pres">
      <dgm:prSet presAssocID="{B691CC0D-86E1-4E00-979D-2102CB5EA533}" presName="chevron1" presStyleLbl="alignNode1" presStyleIdx="0" presStyleCnt="21"/>
      <dgm:spPr/>
    </dgm:pt>
    <dgm:pt modelId="{D3942F85-3A8E-4864-99ED-B4742F274AD4}" type="pres">
      <dgm:prSet presAssocID="{B691CC0D-86E1-4E00-979D-2102CB5EA533}" presName="chevron2" presStyleLbl="alignNode1" presStyleIdx="1" presStyleCnt="21"/>
      <dgm:spPr/>
    </dgm:pt>
    <dgm:pt modelId="{14F8648A-9ABE-428E-8C55-849F9E2DE1FB}" type="pres">
      <dgm:prSet presAssocID="{B691CC0D-86E1-4E00-979D-2102CB5EA533}" presName="chevron3" presStyleLbl="alignNode1" presStyleIdx="2" presStyleCnt="21"/>
      <dgm:spPr/>
    </dgm:pt>
    <dgm:pt modelId="{33F7CA96-5CD7-4488-9023-361301F98A24}" type="pres">
      <dgm:prSet presAssocID="{B691CC0D-86E1-4E00-979D-2102CB5EA533}" presName="chevron4" presStyleLbl="alignNode1" presStyleIdx="3" presStyleCnt="21"/>
      <dgm:spPr/>
    </dgm:pt>
    <dgm:pt modelId="{6B0BEC7C-87A5-4A9B-833C-119FEE660DC8}" type="pres">
      <dgm:prSet presAssocID="{B691CC0D-86E1-4E00-979D-2102CB5EA533}" presName="chevron5" presStyleLbl="alignNode1" presStyleIdx="4" presStyleCnt="21"/>
      <dgm:spPr/>
    </dgm:pt>
    <dgm:pt modelId="{054CDBC2-6CF2-4CCE-B8FE-391DF87901F3}" type="pres">
      <dgm:prSet presAssocID="{B691CC0D-86E1-4E00-979D-2102CB5EA533}" presName="chevron6" presStyleLbl="alignNode1" presStyleIdx="5" presStyleCnt="21"/>
      <dgm:spPr/>
    </dgm:pt>
    <dgm:pt modelId="{1B553AF0-74BD-4219-A738-17F51D5520E9}" type="pres">
      <dgm:prSet presAssocID="{B691CC0D-86E1-4E00-979D-2102CB5EA533}" presName="chevron7" presStyleLbl="alignNode1" presStyleIdx="6" presStyleCnt="21"/>
      <dgm:spPr/>
    </dgm:pt>
    <dgm:pt modelId="{EDD3C540-E593-4585-8163-A7A0FF6FB598}" type="pres">
      <dgm:prSet presAssocID="{B691CC0D-86E1-4E00-979D-2102CB5EA533}" presName="childtext" presStyleLbl="solidFgAcc1" presStyleIdx="0" presStyleCnt="3" custScaleY="152995" custLinFactNeighborY="-3641">
        <dgm:presLayoutVars>
          <dgm:chMax/>
          <dgm:chPref val="0"/>
          <dgm:bulletEnabled val="1"/>
        </dgm:presLayoutVars>
      </dgm:prSet>
      <dgm:spPr/>
    </dgm:pt>
    <dgm:pt modelId="{0DF97C8C-D5AF-40E8-9002-559AF59FD2B1}" type="pres">
      <dgm:prSet presAssocID="{A031DC1D-4A1B-4357-A7A4-681761BF9D12}" presName="sibTrans" presStyleCnt="0"/>
      <dgm:spPr/>
    </dgm:pt>
    <dgm:pt modelId="{6CAFB041-2F42-46B0-ACF4-316F198AC9B9}" type="pres">
      <dgm:prSet presAssocID="{BC42CBF4-C6DA-41D1-85A0-E436F88244EF}" presName="parenttextcomposite" presStyleCnt="0"/>
      <dgm:spPr/>
    </dgm:pt>
    <dgm:pt modelId="{ADEC0A8A-AF37-4607-A4FE-A0009467167F}" type="pres">
      <dgm:prSet presAssocID="{BC42CBF4-C6DA-41D1-85A0-E436F88244E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5D841DD-8B83-4116-90C3-A34D8D46F1BE}" type="pres">
      <dgm:prSet presAssocID="{BC42CBF4-C6DA-41D1-85A0-E436F88244EF}" presName="composite" presStyleCnt="0"/>
      <dgm:spPr/>
    </dgm:pt>
    <dgm:pt modelId="{C86B4017-7C5E-43DF-BCD8-8A055A1DE2BF}" type="pres">
      <dgm:prSet presAssocID="{BC42CBF4-C6DA-41D1-85A0-E436F88244EF}" presName="chevron1" presStyleLbl="alignNode1" presStyleIdx="7" presStyleCnt="21"/>
      <dgm:spPr/>
    </dgm:pt>
    <dgm:pt modelId="{63E55803-825B-4FFE-AEED-0AC2B1BB40D2}" type="pres">
      <dgm:prSet presAssocID="{BC42CBF4-C6DA-41D1-85A0-E436F88244EF}" presName="chevron2" presStyleLbl="alignNode1" presStyleIdx="8" presStyleCnt="21"/>
      <dgm:spPr/>
    </dgm:pt>
    <dgm:pt modelId="{909FB683-0E37-45F0-9DC4-E847E7F3B63A}" type="pres">
      <dgm:prSet presAssocID="{BC42CBF4-C6DA-41D1-85A0-E436F88244EF}" presName="chevron3" presStyleLbl="alignNode1" presStyleIdx="9" presStyleCnt="21"/>
      <dgm:spPr/>
    </dgm:pt>
    <dgm:pt modelId="{4E9C2844-D7FA-4E95-A793-A2C942047516}" type="pres">
      <dgm:prSet presAssocID="{BC42CBF4-C6DA-41D1-85A0-E436F88244EF}" presName="chevron4" presStyleLbl="alignNode1" presStyleIdx="10" presStyleCnt="21"/>
      <dgm:spPr/>
    </dgm:pt>
    <dgm:pt modelId="{D5919393-7BF5-4455-A992-8BA5F1B1AA52}" type="pres">
      <dgm:prSet presAssocID="{BC42CBF4-C6DA-41D1-85A0-E436F88244EF}" presName="chevron5" presStyleLbl="alignNode1" presStyleIdx="11" presStyleCnt="21"/>
      <dgm:spPr/>
    </dgm:pt>
    <dgm:pt modelId="{080DFB70-3075-4160-B640-09E1197EEA9B}" type="pres">
      <dgm:prSet presAssocID="{BC42CBF4-C6DA-41D1-85A0-E436F88244EF}" presName="chevron6" presStyleLbl="alignNode1" presStyleIdx="12" presStyleCnt="21"/>
      <dgm:spPr/>
    </dgm:pt>
    <dgm:pt modelId="{3CC08A08-79F1-49E5-B24A-FDC51CB62C0A}" type="pres">
      <dgm:prSet presAssocID="{BC42CBF4-C6DA-41D1-85A0-E436F88244EF}" presName="chevron7" presStyleLbl="alignNode1" presStyleIdx="13" presStyleCnt="21"/>
      <dgm:spPr/>
    </dgm:pt>
    <dgm:pt modelId="{EA4753FB-ACC1-448D-A4AC-C23808295063}" type="pres">
      <dgm:prSet presAssocID="{BC42CBF4-C6DA-41D1-85A0-E436F88244EF}" presName="childtext" presStyleLbl="solidFgAcc1" presStyleIdx="1" presStyleCnt="3" custScaleX="98844" custScaleY="137382" custLinFactNeighborY="-2827">
        <dgm:presLayoutVars>
          <dgm:chMax/>
          <dgm:chPref val="0"/>
          <dgm:bulletEnabled val="1"/>
        </dgm:presLayoutVars>
      </dgm:prSet>
      <dgm:spPr/>
    </dgm:pt>
    <dgm:pt modelId="{E8DC53AF-07F4-4BBB-863E-3519A2ECD58A}" type="pres">
      <dgm:prSet presAssocID="{23B0466E-7161-4F28-BCFF-BEFA026A3933}" presName="sibTrans" presStyleCnt="0"/>
      <dgm:spPr/>
    </dgm:pt>
    <dgm:pt modelId="{6B6B97F1-068B-4BA4-9A87-9AC8AF89D4A0}" type="pres">
      <dgm:prSet presAssocID="{CA5F82C7-EA72-480D-A3DF-51F074603E5D}" presName="parenttextcomposite" presStyleCnt="0"/>
      <dgm:spPr/>
    </dgm:pt>
    <dgm:pt modelId="{12C2D924-A00B-4DC7-BF64-27F5943C25BF}" type="pres">
      <dgm:prSet presAssocID="{CA5F82C7-EA72-480D-A3DF-51F074603E5D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AB06F45-6C59-4514-9843-C307B93A50F3}" type="pres">
      <dgm:prSet presAssocID="{CA5F82C7-EA72-480D-A3DF-51F074603E5D}" presName="composite" presStyleCnt="0"/>
      <dgm:spPr/>
    </dgm:pt>
    <dgm:pt modelId="{F05D1183-EA04-4F7B-A1BE-9BA0824458A0}" type="pres">
      <dgm:prSet presAssocID="{CA5F82C7-EA72-480D-A3DF-51F074603E5D}" presName="chevron1" presStyleLbl="alignNode1" presStyleIdx="14" presStyleCnt="21"/>
      <dgm:spPr/>
    </dgm:pt>
    <dgm:pt modelId="{ABC4AA18-1742-4540-B597-B8DA29CCCEC1}" type="pres">
      <dgm:prSet presAssocID="{CA5F82C7-EA72-480D-A3DF-51F074603E5D}" presName="chevron2" presStyleLbl="alignNode1" presStyleIdx="15" presStyleCnt="21"/>
      <dgm:spPr/>
    </dgm:pt>
    <dgm:pt modelId="{B03EFC08-AD75-45ED-B884-C4D61E9308DB}" type="pres">
      <dgm:prSet presAssocID="{CA5F82C7-EA72-480D-A3DF-51F074603E5D}" presName="chevron3" presStyleLbl="alignNode1" presStyleIdx="16" presStyleCnt="21"/>
      <dgm:spPr/>
    </dgm:pt>
    <dgm:pt modelId="{2711B115-2C34-405D-995E-04BC37A3B614}" type="pres">
      <dgm:prSet presAssocID="{CA5F82C7-EA72-480D-A3DF-51F074603E5D}" presName="chevron4" presStyleLbl="alignNode1" presStyleIdx="17" presStyleCnt="21"/>
      <dgm:spPr/>
    </dgm:pt>
    <dgm:pt modelId="{E40FF49B-3127-411C-AE60-BFAAAA22D967}" type="pres">
      <dgm:prSet presAssocID="{CA5F82C7-EA72-480D-A3DF-51F074603E5D}" presName="chevron5" presStyleLbl="alignNode1" presStyleIdx="18" presStyleCnt="21"/>
      <dgm:spPr/>
    </dgm:pt>
    <dgm:pt modelId="{20CA2722-DB76-4886-A499-27DE6B44DAB3}" type="pres">
      <dgm:prSet presAssocID="{CA5F82C7-EA72-480D-A3DF-51F074603E5D}" presName="chevron6" presStyleLbl="alignNode1" presStyleIdx="19" presStyleCnt="21"/>
      <dgm:spPr/>
    </dgm:pt>
    <dgm:pt modelId="{650E6CE3-BCEC-482A-829E-3EC75D742732}" type="pres">
      <dgm:prSet presAssocID="{CA5F82C7-EA72-480D-A3DF-51F074603E5D}" presName="chevron7" presStyleLbl="alignNode1" presStyleIdx="20" presStyleCnt="21"/>
      <dgm:spPr/>
    </dgm:pt>
    <dgm:pt modelId="{688C9E6F-49FE-40C0-BA3C-ECFDED3CDD29}" type="pres">
      <dgm:prSet presAssocID="{CA5F82C7-EA72-480D-A3DF-51F074603E5D}" presName="childtext" presStyleLbl="solidFgAcc1" presStyleIdx="2" presStyleCnt="3" custScaleY="162297">
        <dgm:presLayoutVars>
          <dgm:chMax/>
          <dgm:chPref val="0"/>
          <dgm:bulletEnabled val="1"/>
        </dgm:presLayoutVars>
      </dgm:prSet>
      <dgm:spPr/>
    </dgm:pt>
  </dgm:ptLst>
  <dgm:cxnLst>
    <dgm:cxn modelId="{ADC1B103-9F85-4613-A73B-E9EE6AC1E161}" type="presOf" srcId="{67DB428B-D5D7-4EE5-B17E-4DD05E36E20A}" destId="{EDD3C540-E593-4585-8163-A7A0FF6FB598}" srcOrd="0" destOrd="0" presId="urn:microsoft.com/office/officeart/2008/layout/VerticalAccentList"/>
    <dgm:cxn modelId="{7E907220-09F4-460C-A572-737F2FBDBC51}" type="presOf" srcId="{CA5F82C7-EA72-480D-A3DF-51F074603E5D}" destId="{12C2D924-A00B-4DC7-BF64-27F5943C25BF}" srcOrd="0" destOrd="0" presId="urn:microsoft.com/office/officeart/2008/layout/VerticalAccentList"/>
    <dgm:cxn modelId="{5E6B4B72-59EC-4518-A22B-76844B67581C}" srcId="{D75AC118-991A-4842-863F-0BEF39F06AB6}" destId="{BC42CBF4-C6DA-41D1-85A0-E436F88244EF}" srcOrd="1" destOrd="0" parTransId="{AE1CEA86-19CB-4AF8-9485-4647442E1668}" sibTransId="{23B0466E-7161-4F28-BCFF-BEFA026A3933}"/>
    <dgm:cxn modelId="{2CBDAF53-06D4-45F5-B264-9C3265C9C74A}" type="presOf" srcId="{B691CC0D-86E1-4E00-979D-2102CB5EA533}" destId="{824D3E78-C814-4168-9E07-BC3A44411DEF}" srcOrd="0" destOrd="0" presId="urn:microsoft.com/office/officeart/2008/layout/VerticalAccentList"/>
    <dgm:cxn modelId="{87349775-E2FE-499C-93B3-E993706FDB80}" type="presOf" srcId="{D75AC118-991A-4842-863F-0BEF39F06AB6}" destId="{F5147C58-AB03-4BE7-AF27-33187D0D3165}" srcOrd="0" destOrd="0" presId="urn:microsoft.com/office/officeart/2008/layout/VerticalAccentList"/>
    <dgm:cxn modelId="{32FBC980-C569-49F0-9DEE-659D8D25C9C9}" srcId="{D75AC118-991A-4842-863F-0BEF39F06AB6}" destId="{B691CC0D-86E1-4E00-979D-2102CB5EA533}" srcOrd="0" destOrd="0" parTransId="{FD5E0957-61C6-4626-A9BB-40A658B18B6E}" sibTransId="{A031DC1D-4A1B-4357-A7A4-681761BF9D12}"/>
    <dgm:cxn modelId="{1B7DE895-CC7B-48CC-B21F-D6CB32D1B753}" srcId="{CA5F82C7-EA72-480D-A3DF-51F074603E5D}" destId="{91369DF4-09BF-47DA-AF57-3F6A9B0946F6}" srcOrd="0" destOrd="0" parTransId="{D1299F2E-EFC6-4436-8FBF-6A2B40E5A886}" sibTransId="{5276BC42-EA2C-4B66-9B0E-5E6A0FB0EFF2}"/>
    <dgm:cxn modelId="{07A85AD9-C8D8-4AD7-8176-A6B3DB4BD6B6}" srcId="{BC42CBF4-C6DA-41D1-85A0-E436F88244EF}" destId="{B1262077-97B1-4376-90B5-82C15CEF3610}" srcOrd="0" destOrd="0" parTransId="{556D8ECB-7BDC-4177-A425-48950F77AB4D}" sibTransId="{60173DD5-BE49-4211-8963-28E1D7619DBB}"/>
    <dgm:cxn modelId="{02E415EA-B75C-49EE-A425-C2B04EFE17AE}" type="presOf" srcId="{BC42CBF4-C6DA-41D1-85A0-E436F88244EF}" destId="{ADEC0A8A-AF37-4607-A4FE-A0009467167F}" srcOrd="0" destOrd="0" presId="urn:microsoft.com/office/officeart/2008/layout/VerticalAccentList"/>
    <dgm:cxn modelId="{85BF96EB-EF46-4181-AED9-15186CE3E2EA}" type="presOf" srcId="{91369DF4-09BF-47DA-AF57-3F6A9B0946F6}" destId="{688C9E6F-49FE-40C0-BA3C-ECFDED3CDD29}" srcOrd="0" destOrd="0" presId="urn:microsoft.com/office/officeart/2008/layout/VerticalAccentList"/>
    <dgm:cxn modelId="{B4B13AED-1575-485B-B294-0190DB04A214}" srcId="{D75AC118-991A-4842-863F-0BEF39F06AB6}" destId="{CA5F82C7-EA72-480D-A3DF-51F074603E5D}" srcOrd="2" destOrd="0" parTransId="{7E78D2BE-3376-4BB6-989D-1B17A4B679A7}" sibTransId="{1808EFFA-7420-4934-89EE-507AA99CA7B8}"/>
    <dgm:cxn modelId="{90C510EE-70F3-4FB3-81CE-A662F7DBFC7E}" srcId="{B691CC0D-86E1-4E00-979D-2102CB5EA533}" destId="{67DB428B-D5D7-4EE5-B17E-4DD05E36E20A}" srcOrd="0" destOrd="0" parTransId="{F6A8F2FF-E987-4C22-8F62-AA87CF7158FD}" sibTransId="{B0F9A035-B955-4399-9F1B-8A89CBF3DF50}"/>
    <dgm:cxn modelId="{F5D0A5F9-6A8D-471C-80A0-0EF29B96DC65}" type="presOf" srcId="{B1262077-97B1-4376-90B5-82C15CEF3610}" destId="{EA4753FB-ACC1-448D-A4AC-C23808295063}" srcOrd="0" destOrd="0" presId="urn:microsoft.com/office/officeart/2008/layout/VerticalAccentList"/>
    <dgm:cxn modelId="{359023B9-93F2-42AB-AD25-F4E9B85DCE4B}" type="presParOf" srcId="{F5147C58-AB03-4BE7-AF27-33187D0D3165}" destId="{53BA4304-0D7E-4DB5-9149-F12C31C5D622}" srcOrd="0" destOrd="0" presId="urn:microsoft.com/office/officeart/2008/layout/VerticalAccentList"/>
    <dgm:cxn modelId="{02FBCFB6-DBCB-427F-909B-07D9442FBA85}" type="presParOf" srcId="{53BA4304-0D7E-4DB5-9149-F12C31C5D622}" destId="{824D3E78-C814-4168-9E07-BC3A44411DEF}" srcOrd="0" destOrd="0" presId="urn:microsoft.com/office/officeart/2008/layout/VerticalAccentList"/>
    <dgm:cxn modelId="{E5D52D2F-9C07-4410-AF1F-46A215D1B1D6}" type="presParOf" srcId="{F5147C58-AB03-4BE7-AF27-33187D0D3165}" destId="{C301A5EE-BD59-44D4-9F27-9A3D6EEEC76B}" srcOrd="1" destOrd="0" presId="urn:microsoft.com/office/officeart/2008/layout/VerticalAccentList"/>
    <dgm:cxn modelId="{E03B1D1E-E4B8-4EB2-B8C6-8CD0B8067B56}" type="presParOf" srcId="{C301A5EE-BD59-44D4-9F27-9A3D6EEEC76B}" destId="{50EB934D-91A9-4E4B-B922-B2FDDD02BB1D}" srcOrd="0" destOrd="0" presId="urn:microsoft.com/office/officeart/2008/layout/VerticalAccentList"/>
    <dgm:cxn modelId="{748C444D-FA2A-4617-8799-B9D3469FE6B6}" type="presParOf" srcId="{C301A5EE-BD59-44D4-9F27-9A3D6EEEC76B}" destId="{D3942F85-3A8E-4864-99ED-B4742F274AD4}" srcOrd="1" destOrd="0" presId="urn:microsoft.com/office/officeart/2008/layout/VerticalAccentList"/>
    <dgm:cxn modelId="{0A1B4960-FAF1-491D-BD10-5114E488F2B0}" type="presParOf" srcId="{C301A5EE-BD59-44D4-9F27-9A3D6EEEC76B}" destId="{14F8648A-9ABE-428E-8C55-849F9E2DE1FB}" srcOrd="2" destOrd="0" presId="urn:microsoft.com/office/officeart/2008/layout/VerticalAccentList"/>
    <dgm:cxn modelId="{2B518652-3C2F-4247-AE33-0A158E701AF1}" type="presParOf" srcId="{C301A5EE-BD59-44D4-9F27-9A3D6EEEC76B}" destId="{33F7CA96-5CD7-4488-9023-361301F98A24}" srcOrd="3" destOrd="0" presId="urn:microsoft.com/office/officeart/2008/layout/VerticalAccentList"/>
    <dgm:cxn modelId="{263E7476-C528-4D98-ABAB-5EAD2AF082F3}" type="presParOf" srcId="{C301A5EE-BD59-44D4-9F27-9A3D6EEEC76B}" destId="{6B0BEC7C-87A5-4A9B-833C-119FEE660DC8}" srcOrd="4" destOrd="0" presId="urn:microsoft.com/office/officeart/2008/layout/VerticalAccentList"/>
    <dgm:cxn modelId="{CCDCFCF1-D157-4933-B482-3AF1337027BA}" type="presParOf" srcId="{C301A5EE-BD59-44D4-9F27-9A3D6EEEC76B}" destId="{054CDBC2-6CF2-4CCE-B8FE-391DF87901F3}" srcOrd="5" destOrd="0" presId="urn:microsoft.com/office/officeart/2008/layout/VerticalAccentList"/>
    <dgm:cxn modelId="{49961878-F66B-4792-9753-0D9E988C5D26}" type="presParOf" srcId="{C301A5EE-BD59-44D4-9F27-9A3D6EEEC76B}" destId="{1B553AF0-74BD-4219-A738-17F51D5520E9}" srcOrd="6" destOrd="0" presId="urn:microsoft.com/office/officeart/2008/layout/VerticalAccentList"/>
    <dgm:cxn modelId="{C9FEBE9B-2B10-4719-9BF8-4ADF0C666E9F}" type="presParOf" srcId="{C301A5EE-BD59-44D4-9F27-9A3D6EEEC76B}" destId="{EDD3C540-E593-4585-8163-A7A0FF6FB598}" srcOrd="7" destOrd="0" presId="urn:microsoft.com/office/officeart/2008/layout/VerticalAccentList"/>
    <dgm:cxn modelId="{FF7450F9-3371-4BD2-B84D-D6F6497D31BB}" type="presParOf" srcId="{F5147C58-AB03-4BE7-AF27-33187D0D3165}" destId="{0DF97C8C-D5AF-40E8-9002-559AF59FD2B1}" srcOrd="2" destOrd="0" presId="urn:microsoft.com/office/officeart/2008/layout/VerticalAccentList"/>
    <dgm:cxn modelId="{A773BF99-A7D6-446A-BB6F-0DFF3B614747}" type="presParOf" srcId="{F5147C58-AB03-4BE7-AF27-33187D0D3165}" destId="{6CAFB041-2F42-46B0-ACF4-316F198AC9B9}" srcOrd="3" destOrd="0" presId="urn:microsoft.com/office/officeart/2008/layout/VerticalAccentList"/>
    <dgm:cxn modelId="{86F08E11-D1BB-4DE6-8A3F-715DAFF39419}" type="presParOf" srcId="{6CAFB041-2F42-46B0-ACF4-316F198AC9B9}" destId="{ADEC0A8A-AF37-4607-A4FE-A0009467167F}" srcOrd="0" destOrd="0" presId="urn:microsoft.com/office/officeart/2008/layout/VerticalAccentList"/>
    <dgm:cxn modelId="{D822E4C9-2C20-4FC1-A54F-838A9A4A4506}" type="presParOf" srcId="{F5147C58-AB03-4BE7-AF27-33187D0D3165}" destId="{25D841DD-8B83-4116-90C3-A34D8D46F1BE}" srcOrd="4" destOrd="0" presId="urn:microsoft.com/office/officeart/2008/layout/VerticalAccentList"/>
    <dgm:cxn modelId="{9CF9E6DA-0372-40A0-AC2E-0B63AEF1E842}" type="presParOf" srcId="{25D841DD-8B83-4116-90C3-A34D8D46F1BE}" destId="{C86B4017-7C5E-43DF-BCD8-8A055A1DE2BF}" srcOrd="0" destOrd="0" presId="urn:microsoft.com/office/officeart/2008/layout/VerticalAccentList"/>
    <dgm:cxn modelId="{938C185E-4E7D-40C2-92FA-44415F8DD00B}" type="presParOf" srcId="{25D841DD-8B83-4116-90C3-A34D8D46F1BE}" destId="{63E55803-825B-4FFE-AEED-0AC2B1BB40D2}" srcOrd="1" destOrd="0" presId="urn:microsoft.com/office/officeart/2008/layout/VerticalAccentList"/>
    <dgm:cxn modelId="{A3322940-D6F5-4BA3-9AA2-B4C2D7BEAB1D}" type="presParOf" srcId="{25D841DD-8B83-4116-90C3-A34D8D46F1BE}" destId="{909FB683-0E37-45F0-9DC4-E847E7F3B63A}" srcOrd="2" destOrd="0" presId="urn:microsoft.com/office/officeart/2008/layout/VerticalAccentList"/>
    <dgm:cxn modelId="{93F3C015-3795-43E0-B2CC-12C41B668313}" type="presParOf" srcId="{25D841DD-8B83-4116-90C3-A34D8D46F1BE}" destId="{4E9C2844-D7FA-4E95-A793-A2C942047516}" srcOrd="3" destOrd="0" presId="urn:microsoft.com/office/officeart/2008/layout/VerticalAccentList"/>
    <dgm:cxn modelId="{7344D89D-851D-4036-AA10-74AEA7445A49}" type="presParOf" srcId="{25D841DD-8B83-4116-90C3-A34D8D46F1BE}" destId="{D5919393-7BF5-4455-A992-8BA5F1B1AA52}" srcOrd="4" destOrd="0" presId="urn:microsoft.com/office/officeart/2008/layout/VerticalAccentList"/>
    <dgm:cxn modelId="{BA61DC4D-6D5A-4ACB-B431-20550B0F7EAD}" type="presParOf" srcId="{25D841DD-8B83-4116-90C3-A34D8D46F1BE}" destId="{080DFB70-3075-4160-B640-09E1197EEA9B}" srcOrd="5" destOrd="0" presId="urn:microsoft.com/office/officeart/2008/layout/VerticalAccentList"/>
    <dgm:cxn modelId="{A0FB41F2-6E86-459C-AF67-1E29160F9F1F}" type="presParOf" srcId="{25D841DD-8B83-4116-90C3-A34D8D46F1BE}" destId="{3CC08A08-79F1-49E5-B24A-FDC51CB62C0A}" srcOrd="6" destOrd="0" presId="urn:microsoft.com/office/officeart/2008/layout/VerticalAccentList"/>
    <dgm:cxn modelId="{B1723DBD-2BD9-4B8C-91A8-18017EF17F75}" type="presParOf" srcId="{25D841DD-8B83-4116-90C3-A34D8D46F1BE}" destId="{EA4753FB-ACC1-448D-A4AC-C23808295063}" srcOrd="7" destOrd="0" presId="urn:microsoft.com/office/officeart/2008/layout/VerticalAccentList"/>
    <dgm:cxn modelId="{0D62112C-73AA-456A-A378-62C2F5A3AA0C}" type="presParOf" srcId="{F5147C58-AB03-4BE7-AF27-33187D0D3165}" destId="{E8DC53AF-07F4-4BBB-863E-3519A2ECD58A}" srcOrd="5" destOrd="0" presId="urn:microsoft.com/office/officeart/2008/layout/VerticalAccentList"/>
    <dgm:cxn modelId="{BBBFFE77-30C9-4DEB-9B06-50EC7603A3A7}" type="presParOf" srcId="{F5147C58-AB03-4BE7-AF27-33187D0D3165}" destId="{6B6B97F1-068B-4BA4-9A87-9AC8AF89D4A0}" srcOrd="6" destOrd="0" presId="urn:microsoft.com/office/officeart/2008/layout/VerticalAccentList"/>
    <dgm:cxn modelId="{E81C6314-5387-4C4C-AEB3-2D0CA9A69D2A}" type="presParOf" srcId="{6B6B97F1-068B-4BA4-9A87-9AC8AF89D4A0}" destId="{12C2D924-A00B-4DC7-BF64-27F5943C25BF}" srcOrd="0" destOrd="0" presId="urn:microsoft.com/office/officeart/2008/layout/VerticalAccentList"/>
    <dgm:cxn modelId="{5CC88711-2F8B-4C6D-AAD2-37EFAC07ABE5}" type="presParOf" srcId="{F5147C58-AB03-4BE7-AF27-33187D0D3165}" destId="{EAB06F45-6C59-4514-9843-C307B93A50F3}" srcOrd="7" destOrd="0" presId="urn:microsoft.com/office/officeart/2008/layout/VerticalAccentList"/>
    <dgm:cxn modelId="{487758DB-2A95-4484-B213-9DCE5FAF36FF}" type="presParOf" srcId="{EAB06F45-6C59-4514-9843-C307B93A50F3}" destId="{F05D1183-EA04-4F7B-A1BE-9BA0824458A0}" srcOrd="0" destOrd="0" presId="urn:microsoft.com/office/officeart/2008/layout/VerticalAccentList"/>
    <dgm:cxn modelId="{2A4B2069-D974-430D-A1CD-D532C90CD85B}" type="presParOf" srcId="{EAB06F45-6C59-4514-9843-C307B93A50F3}" destId="{ABC4AA18-1742-4540-B597-B8DA29CCCEC1}" srcOrd="1" destOrd="0" presId="urn:microsoft.com/office/officeart/2008/layout/VerticalAccentList"/>
    <dgm:cxn modelId="{965B58FA-4574-4652-B5F7-082A708168FF}" type="presParOf" srcId="{EAB06F45-6C59-4514-9843-C307B93A50F3}" destId="{B03EFC08-AD75-45ED-B884-C4D61E9308DB}" srcOrd="2" destOrd="0" presId="urn:microsoft.com/office/officeart/2008/layout/VerticalAccentList"/>
    <dgm:cxn modelId="{C3F51549-7A31-4272-9B14-D1D472296D24}" type="presParOf" srcId="{EAB06F45-6C59-4514-9843-C307B93A50F3}" destId="{2711B115-2C34-405D-995E-04BC37A3B614}" srcOrd="3" destOrd="0" presId="urn:microsoft.com/office/officeart/2008/layout/VerticalAccentList"/>
    <dgm:cxn modelId="{FAB422A5-BCB7-482B-A4ED-DB9A61F50D3C}" type="presParOf" srcId="{EAB06F45-6C59-4514-9843-C307B93A50F3}" destId="{E40FF49B-3127-411C-AE60-BFAAAA22D967}" srcOrd="4" destOrd="0" presId="urn:microsoft.com/office/officeart/2008/layout/VerticalAccentList"/>
    <dgm:cxn modelId="{300BA996-5756-418B-9BCB-6FE101ECCD38}" type="presParOf" srcId="{EAB06F45-6C59-4514-9843-C307B93A50F3}" destId="{20CA2722-DB76-4886-A499-27DE6B44DAB3}" srcOrd="5" destOrd="0" presId="urn:microsoft.com/office/officeart/2008/layout/VerticalAccentList"/>
    <dgm:cxn modelId="{B7A16232-9AB2-4606-B319-FAEFBC89082F}" type="presParOf" srcId="{EAB06F45-6C59-4514-9843-C307B93A50F3}" destId="{650E6CE3-BCEC-482A-829E-3EC75D742732}" srcOrd="6" destOrd="0" presId="urn:microsoft.com/office/officeart/2008/layout/VerticalAccentList"/>
    <dgm:cxn modelId="{4B7A1A08-9FE1-4C00-A64C-8AA6F77BE9DC}" type="presParOf" srcId="{EAB06F45-6C59-4514-9843-C307B93A50F3}" destId="{688C9E6F-49FE-40C0-BA3C-ECFDED3CDD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EA0B9-D33F-4A62-BEC8-06DAF555CF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D1925-30CE-4101-A30D-1DFB4140242B}">
      <dgm:prSet phldrT="[Text]"/>
      <dgm:spPr>
        <a:noFill/>
        <a:ln w="57150">
          <a:solidFill>
            <a:schemeClr val="tx2"/>
          </a:solidFill>
        </a:ln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হিসাবের স্থিতি জানা 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5894A-65E1-4287-9B81-C8FB2B2BA310}" type="parTrans" cxnId="{7E4C560C-CC97-4511-84B5-C8F865103F78}">
      <dgm:prSet/>
      <dgm:spPr/>
      <dgm:t>
        <a:bodyPr/>
        <a:lstStyle/>
        <a:p>
          <a:endParaRPr lang="en-US"/>
        </a:p>
      </dgm:t>
    </dgm:pt>
    <dgm:pt modelId="{7D42294C-C41C-416C-BED1-29F24DE9EC34}" type="sibTrans" cxnId="{7E4C560C-CC97-4511-84B5-C8F865103F78}">
      <dgm:prSet/>
      <dgm:spPr/>
      <dgm:t>
        <a:bodyPr/>
        <a:lstStyle/>
        <a:p>
          <a:endParaRPr lang="en-US"/>
        </a:p>
      </dgm:t>
    </dgm:pt>
    <dgm:pt modelId="{4D59ACCC-991C-403D-B732-C516D4C5A904}">
      <dgm:prSet phldrT="[Text]"/>
      <dgm:spPr>
        <a:noFill/>
        <a:ln w="57150">
          <a:solidFill>
            <a:schemeClr val="tx2"/>
          </a:solidFill>
        </a:ln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চেক বইয়ের আনুরোধ কর যায় 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7A79FB-C348-47F0-9825-E1866B825872}" type="parTrans" cxnId="{49B4230B-C891-48B1-9224-6CCF2C1F486E}">
      <dgm:prSet/>
      <dgm:spPr/>
      <dgm:t>
        <a:bodyPr/>
        <a:lstStyle/>
        <a:p>
          <a:endParaRPr lang="en-US"/>
        </a:p>
      </dgm:t>
    </dgm:pt>
    <dgm:pt modelId="{DF605201-00E4-468F-BA59-5D336D245E2E}" type="sibTrans" cxnId="{49B4230B-C891-48B1-9224-6CCF2C1F486E}">
      <dgm:prSet/>
      <dgm:spPr/>
      <dgm:t>
        <a:bodyPr/>
        <a:lstStyle/>
        <a:p>
          <a:endParaRPr lang="en-US"/>
        </a:p>
      </dgm:t>
    </dgm:pt>
    <dgm:pt modelId="{13E410E3-0396-4125-82AA-07302B04E2BE}" type="pres">
      <dgm:prSet presAssocID="{E8DEA0B9-D33F-4A62-BEC8-06DAF555CF3D}" presName="linear" presStyleCnt="0">
        <dgm:presLayoutVars>
          <dgm:animLvl val="lvl"/>
          <dgm:resizeHandles val="exact"/>
        </dgm:presLayoutVars>
      </dgm:prSet>
      <dgm:spPr/>
    </dgm:pt>
    <dgm:pt modelId="{CD30EB88-929A-42CD-AC80-6B63E3F8E27E}" type="pres">
      <dgm:prSet presAssocID="{1CBD1925-30CE-4101-A30D-1DFB4140242B}" presName="parentText" presStyleLbl="node1" presStyleIdx="0" presStyleCnt="2" custLinFactNeighborY="31626">
        <dgm:presLayoutVars>
          <dgm:chMax val="0"/>
          <dgm:bulletEnabled val="1"/>
        </dgm:presLayoutVars>
      </dgm:prSet>
      <dgm:spPr/>
    </dgm:pt>
    <dgm:pt modelId="{28C5D981-0ED2-49B7-B6F9-4C92F32EC71C}" type="pres">
      <dgm:prSet presAssocID="{7D42294C-C41C-416C-BED1-29F24DE9EC34}" presName="spacer" presStyleCnt="0"/>
      <dgm:spPr/>
    </dgm:pt>
    <dgm:pt modelId="{EB5B0080-7936-423E-8457-59517A5A423B}" type="pres">
      <dgm:prSet presAssocID="{4D59ACCC-991C-403D-B732-C516D4C5A9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B4230B-C891-48B1-9224-6CCF2C1F486E}" srcId="{E8DEA0B9-D33F-4A62-BEC8-06DAF555CF3D}" destId="{4D59ACCC-991C-403D-B732-C516D4C5A904}" srcOrd="1" destOrd="0" parTransId="{737A79FB-C348-47F0-9825-E1866B825872}" sibTransId="{DF605201-00E4-468F-BA59-5D336D245E2E}"/>
    <dgm:cxn modelId="{7E4C560C-CC97-4511-84B5-C8F865103F78}" srcId="{E8DEA0B9-D33F-4A62-BEC8-06DAF555CF3D}" destId="{1CBD1925-30CE-4101-A30D-1DFB4140242B}" srcOrd="0" destOrd="0" parTransId="{40E5894A-65E1-4287-9B81-C8FB2B2BA310}" sibTransId="{7D42294C-C41C-416C-BED1-29F24DE9EC34}"/>
    <dgm:cxn modelId="{7216B44F-8B2C-4143-A5F4-230B6FB4CA96}" type="presOf" srcId="{1CBD1925-30CE-4101-A30D-1DFB4140242B}" destId="{CD30EB88-929A-42CD-AC80-6B63E3F8E27E}" srcOrd="0" destOrd="0" presId="urn:microsoft.com/office/officeart/2005/8/layout/vList2"/>
    <dgm:cxn modelId="{9371B08B-257D-4F42-BD47-D78FADDC7A9B}" type="presOf" srcId="{4D59ACCC-991C-403D-B732-C516D4C5A904}" destId="{EB5B0080-7936-423E-8457-59517A5A423B}" srcOrd="0" destOrd="0" presId="urn:microsoft.com/office/officeart/2005/8/layout/vList2"/>
    <dgm:cxn modelId="{81BD39FE-646B-4C6F-A45C-C901D13C8E75}" type="presOf" srcId="{E8DEA0B9-D33F-4A62-BEC8-06DAF555CF3D}" destId="{13E410E3-0396-4125-82AA-07302B04E2BE}" srcOrd="0" destOrd="0" presId="urn:microsoft.com/office/officeart/2005/8/layout/vList2"/>
    <dgm:cxn modelId="{55290DAD-D2C1-467D-9B2A-9EF13693F884}" type="presParOf" srcId="{13E410E3-0396-4125-82AA-07302B04E2BE}" destId="{CD30EB88-929A-42CD-AC80-6B63E3F8E27E}" srcOrd="0" destOrd="0" presId="urn:microsoft.com/office/officeart/2005/8/layout/vList2"/>
    <dgm:cxn modelId="{6BC3E0CC-A354-48D1-89A0-5A001376D3EE}" type="presParOf" srcId="{13E410E3-0396-4125-82AA-07302B04E2BE}" destId="{28C5D981-0ED2-49B7-B6F9-4C92F32EC71C}" srcOrd="1" destOrd="0" presId="urn:microsoft.com/office/officeart/2005/8/layout/vList2"/>
    <dgm:cxn modelId="{B5139DA0-4034-4AA3-823F-4E88D0C66110}" type="presParOf" srcId="{13E410E3-0396-4125-82AA-07302B04E2BE}" destId="{EB5B0080-7936-423E-8457-59517A5A42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B51C1-D95F-4991-AB2E-6B1EA57161B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60619-F93A-42DB-A92E-0AD785CA7874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4311567-3C54-434F-B3D2-BBD8BC35CA80}" type="parTrans" cxnId="{732292ED-E466-420E-9872-53ADA03ABF06}">
      <dgm:prSet/>
      <dgm:spPr/>
      <dgm:t>
        <a:bodyPr/>
        <a:lstStyle/>
        <a:p>
          <a:endParaRPr lang="en-US"/>
        </a:p>
      </dgm:t>
    </dgm:pt>
    <dgm:pt modelId="{CE62CB8D-34B4-423F-AD61-FDDBE47A2E3D}" type="sibTrans" cxnId="{732292ED-E466-420E-9872-53ADA03ABF06}">
      <dgm:prSet/>
      <dgm:spPr/>
      <dgm:t>
        <a:bodyPr/>
        <a:lstStyle/>
        <a:p>
          <a:endParaRPr lang="en-US"/>
        </a:p>
      </dgm:t>
    </dgm:pt>
    <dgm:pt modelId="{0219D9C6-0742-4AF1-9723-943D722A2FE8}">
      <dgm:prSet phldrT="[Text]"/>
      <dgm:spPr>
        <a:ln w="38100"/>
      </dgm:spPr>
      <dgm:t>
        <a:bodyPr/>
        <a:lstStyle/>
        <a:p>
          <a:r>
            <a:rPr lang="bn-BD" dirty="0"/>
            <a:t>টাকা উত্তোলন</a:t>
          </a:r>
          <a:endParaRPr lang="en-US" dirty="0"/>
        </a:p>
      </dgm:t>
    </dgm:pt>
    <dgm:pt modelId="{2A9805F0-EA02-4098-BCC6-2866CBA56C4E}" type="parTrans" cxnId="{537C45CC-F89B-42FD-88A8-F23BC5A80F66}">
      <dgm:prSet/>
      <dgm:spPr/>
      <dgm:t>
        <a:bodyPr/>
        <a:lstStyle/>
        <a:p>
          <a:endParaRPr lang="en-US"/>
        </a:p>
      </dgm:t>
    </dgm:pt>
    <dgm:pt modelId="{9D292229-A81A-4F3D-A688-59B8C25176C5}" type="sibTrans" cxnId="{537C45CC-F89B-42FD-88A8-F23BC5A80F66}">
      <dgm:prSet/>
      <dgm:spPr/>
      <dgm:t>
        <a:bodyPr/>
        <a:lstStyle/>
        <a:p>
          <a:endParaRPr lang="en-US"/>
        </a:p>
      </dgm:t>
    </dgm:pt>
    <dgm:pt modelId="{3D6A5F11-ACF9-4562-B794-6F4EAFFD58E8}">
      <dgm:prSet phldrT="[Text]" custT="1"/>
      <dgm:spPr>
        <a:ln w="38100"/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চেক জমা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46CB8-9FFD-4311-A991-C3F4DF935EAA}" type="parTrans" cxnId="{8B73E3A3-3857-40D5-8F5E-81FAEEAA70F2}">
      <dgm:prSet/>
      <dgm:spPr/>
      <dgm:t>
        <a:bodyPr/>
        <a:lstStyle/>
        <a:p>
          <a:endParaRPr lang="en-US"/>
        </a:p>
      </dgm:t>
    </dgm:pt>
    <dgm:pt modelId="{6E17A21F-2DB2-4EC5-8E1C-2AC3D6E0B2F2}" type="sibTrans" cxnId="{8B73E3A3-3857-40D5-8F5E-81FAEEAA70F2}">
      <dgm:prSet/>
      <dgm:spPr/>
      <dgm:t>
        <a:bodyPr/>
        <a:lstStyle/>
        <a:p>
          <a:endParaRPr lang="en-US"/>
        </a:p>
      </dgm:t>
    </dgm:pt>
    <dgm:pt modelId="{E80E57D5-2088-4C6A-877E-4D9EAD231C4B}">
      <dgm:prSet phldrT="[Text]"/>
      <dgm:spPr>
        <a:ln w="38100"/>
      </dgm:spPr>
      <dgm:t>
        <a:bodyPr/>
        <a:lstStyle/>
        <a:p>
          <a:r>
            <a:rPr lang="bn-BD" dirty="0"/>
            <a:t>হিসাব বিবরণি জানা</a:t>
          </a:r>
          <a:endParaRPr lang="en-US" dirty="0"/>
        </a:p>
      </dgm:t>
    </dgm:pt>
    <dgm:pt modelId="{B20C51BE-9343-48A1-BC9B-1F4EB3626C11}" type="parTrans" cxnId="{6D1DFA20-5908-425E-BC41-04E8DFD585A7}">
      <dgm:prSet/>
      <dgm:spPr/>
      <dgm:t>
        <a:bodyPr/>
        <a:lstStyle/>
        <a:p>
          <a:endParaRPr lang="en-US"/>
        </a:p>
      </dgm:t>
    </dgm:pt>
    <dgm:pt modelId="{BF365081-9FBA-40AB-B40E-A1271417769F}" type="sibTrans" cxnId="{6D1DFA20-5908-425E-BC41-04E8DFD585A7}">
      <dgm:prSet/>
      <dgm:spPr/>
      <dgm:t>
        <a:bodyPr/>
        <a:lstStyle/>
        <a:p>
          <a:endParaRPr lang="en-US"/>
        </a:p>
      </dgm:t>
    </dgm:pt>
    <dgm:pt modelId="{0EF15CD2-9DF6-428D-A0B8-A1F4DCE93239}" type="pres">
      <dgm:prSet presAssocID="{6F7B51C1-D95F-4991-AB2E-6B1EA57161B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D0D6EF-0EC8-4374-8067-BC661AC1037C}" type="pres">
      <dgm:prSet presAssocID="{23460619-F93A-42DB-A92E-0AD785CA7874}" presName="centerShape" presStyleLbl="node0" presStyleIdx="0" presStyleCnt="1"/>
      <dgm:spPr/>
    </dgm:pt>
    <dgm:pt modelId="{8736D228-7C25-4B3F-8D82-9921B6D2329A}" type="pres">
      <dgm:prSet presAssocID="{2A9805F0-EA02-4098-BCC6-2866CBA56C4E}" presName="parTrans" presStyleLbl="bgSibTrans2D1" presStyleIdx="0" presStyleCnt="3"/>
      <dgm:spPr/>
    </dgm:pt>
    <dgm:pt modelId="{B031DAD2-457C-47CC-AA11-BF8BA10D14AC}" type="pres">
      <dgm:prSet presAssocID="{0219D9C6-0742-4AF1-9723-943D722A2FE8}" presName="node" presStyleLbl="node1" presStyleIdx="0" presStyleCnt="3" custScaleX="112591" custScaleY="126901">
        <dgm:presLayoutVars>
          <dgm:bulletEnabled val="1"/>
        </dgm:presLayoutVars>
      </dgm:prSet>
      <dgm:spPr/>
    </dgm:pt>
    <dgm:pt modelId="{B3544BE6-79C4-4134-A89B-105C55543665}" type="pres">
      <dgm:prSet presAssocID="{6D646CB8-9FFD-4311-A991-C3F4DF935EAA}" presName="parTrans" presStyleLbl="bgSibTrans2D1" presStyleIdx="1" presStyleCnt="3"/>
      <dgm:spPr/>
    </dgm:pt>
    <dgm:pt modelId="{0D6AA15D-C4CB-4986-B277-322488456C17}" type="pres">
      <dgm:prSet presAssocID="{3D6A5F11-ACF9-4562-B794-6F4EAFFD58E8}" presName="node" presStyleLbl="node1" presStyleIdx="1" presStyleCnt="3" custScaleX="105112" custScaleY="124289">
        <dgm:presLayoutVars>
          <dgm:bulletEnabled val="1"/>
        </dgm:presLayoutVars>
      </dgm:prSet>
      <dgm:spPr/>
    </dgm:pt>
    <dgm:pt modelId="{E5C4BD2F-C2A3-41C3-AC01-40DB63792232}" type="pres">
      <dgm:prSet presAssocID="{B20C51BE-9343-48A1-BC9B-1F4EB3626C11}" presName="parTrans" presStyleLbl="bgSibTrans2D1" presStyleIdx="2" presStyleCnt="3"/>
      <dgm:spPr/>
    </dgm:pt>
    <dgm:pt modelId="{63CB603E-D23F-4018-B615-24B5BD86472B}" type="pres">
      <dgm:prSet presAssocID="{E80E57D5-2088-4C6A-877E-4D9EAD231C4B}" presName="node" presStyleLbl="node1" presStyleIdx="2" presStyleCnt="3">
        <dgm:presLayoutVars>
          <dgm:bulletEnabled val="1"/>
        </dgm:presLayoutVars>
      </dgm:prSet>
      <dgm:spPr/>
    </dgm:pt>
  </dgm:ptLst>
  <dgm:cxnLst>
    <dgm:cxn modelId="{F19E7002-0582-4429-BBB8-632F99F68475}" type="presOf" srcId="{6F7B51C1-D95F-4991-AB2E-6B1EA57161BA}" destId="{0EF15CD2-9DF6-428D-A0B8-A1F4DCE93239}" srcOrd="0" destOrd="0" presId="urn:microsoft.com/office/officeart/2005/8/layout/radial4"/>
    <dgm:cxn modelId="{06E1541F-ED14-492C-ACAC-56F0EF1BBB8B}" type="presOf" srcId="{23460619-F93A-42DB-A92E-0AD785CA7874}" destId="{12D0D6EF-0EC8-4374-8067-BC661AC1037C}" srcOrd="0" destOrd="0" presId="urn:microsoft.com/office/officeart/2005/8/layout/radial4"/>
    <dgm:cxn modelId="{6D1DFA20-5908-425E-BC41-04E8DFD585A7}" srcId="{23460619-F93A-42DB-A92E-0AD785CA7874}" destId="{E80E57D5-2088-4C6A-877E-4D9EAD231C4B}" srcOrd="2" destOrd="0" parTransId="{B20C51BE-9343-48A1-BC9B-1F4EB3626C11}" sibTransId="{BF365081-9FBA-40AB-B40E-A1271417769F}"/>
    <dgm:cxn modelId="{5377B13E-9DE6-407E-AA18-946F72948447}" type="presOf" srcId="{B20C51BE-9343-48A1-BC9B-1F4EB3626C11}" destId="{E5C4BD2F-C2A3-41C3-AC01-40DB63792232}" srcOrd="0" destOrd="0" presId="urn:microsoft.com/office/officeart/2005/8/layout/radial4"/>
    <dgm:cxn modelId="{C9BAC45C-80DD-449C-A3C5-7529480BDE97}" type="presOf" srcId="{0219D9C6-0742-4AF1-9723-943D722A2FE8}" destId="{B031DAD2-457C-47CC-AA11-BF8BA10D14AC}" srcOrd="0" destOrd="0" presId="urn:microsoft.com/office/officeart/2005/8/layout/radial4"/>
    <dgm:cxn modelId="{12C0D85A-92F1-4D4B-BB06-EA0CEE9E0CDF}" type="presOf" srcId="{E80E57D5-2088-4C6A-877E-4D9EAD231C4B}" destId="{63CB603E-D23F-4018-B615-24B5BD86472B}" srcOrd="0" destOrd="0" presId="urn:microsoft.com/office/officeart/2005/8/layout/radial4"/>
    <dgm:cxn modelId="{CD1AB69C-F692-4D04-96A8-6A594D5C6073}" type="presOf" srcId="{2A9805F0-EA02-4098-BCC6-2866CBA56C4E}" destId="{8736D228-7C25-4B3F-8D82-9921B6D2329A}" srcOrd="0" destOrd="0" presId="urn:microsoft.com/office/officeart/2005/8/layout/radial4"/>
    <dgm:cxn modelId="{8B73E3A3-3857-40D5-8F5E-81FAEEAA70F2}" srcId="{23460619-F93A-42DB-A92E-0AD785CA7874}" destId="{3D6A5F11-ACF9-4562-B794-6F4EAFFD58E8}" srcOrd="1" destOrd="0" parTransId="{6D646CB8-9FFD-4311-A991-C3F4DF935EAA}" sibTransId="{6E17A21F-2DB2-4EC5-8E1C-2AC3D6E0B2F2}"/>
    <dgm:cxn modelId="{D2142BBE-054F-4588-BD5A-5C662D6F7D5D}" type="presOf" srcId="{3D6A5F11-ACF9-4562-B794-6F4EAFFD58E8}" destId="{0D6AA15D-C4CB-4986-B277-322488456C17}" srcOrd="0" destOrd="0" presId="urn:microsoft.com/office/officeart/2005/8/layout/radial4"/>
    <dgm:cxn modelId="{537C45CC-F89B-42FD-88A8-F23BC5A80F66}" srcId="{23460619-F93A-42DB-A92E-0AD785CA7874}" destId="{0219D9C6-0742-4AF1-9723-943D722A2FE8}" srcOrd="0" destOrd="0" parTransId="{2A9805F0-EA02-4098-BCC6-2866CBA56C4E}" sibTransId="{9D292229-A81A-4F3D-A688-59B8C25176C5}"/>
    <dgm:cxn modelId="{732292ED-E466-420E-9872-53ADA03ABF06}" srcId="{6F7B51C1-D95F-4991-AB2E-6B1EA57161BA}" destId="{23460619-F93A-42DB-A92E-0AD785CA7874}" srcOrd="0" destOrd="0" parTransId="{54311567-3C54-434F-B3D2-BBD8BC35CA80}" sibTransId="{CE62CB8D-34B4-423F-AD61-FDDBE47A2E3D}"/>
    <dgm:cxn modelId="{DB8CD8F7-2FB9-423D-9C4B-814618104D1D}" type="presOf" srcId="{6D646CB8-9FFD-4311-A991-C3F4DF935EAA}" destId="{B3544BE6-79C4-4134-A89B-105C55543665}" srcOrd="0" destOrd="0" presId="urn:microsoft.com/office/officeart/2005/8/layout/radial4"/>
    <dgm:cxn modelId="{5D32E04F-AD28-4AEB-BCF0-891208B2C1E8}" type="presParOf" srcId="{0EF15CD2-9DF6-428D-A0B8-A1F4DCE93239}" destId="{12D0D6EF-0EC8-4374-8067-BC661AC1037C}" srcOrd="0" destOrd="0" presId="urn:microsoft.com/office/officeart/2005/8/layout/radial4"/>
    <dgm:cxn modelId="{B5C6F6D2-AACF-4A8A-85E9-42D13685A8BA}" type="presParOf" srcId="{0EF15CD2-9DF6-428D-A0B8-A1F4DCE93239}" destId="{8736D228-7C25-4B3F-8D82-9921B6D2329A}" srcOrd="1" destOrd="0" presId="urn:microsoft.com/office/officeart/2005/8/layout/radial4"/>
    <dgm:cxn modelId="{3BB29E63-6174-4764-AB6F-19BD52DDAB4A}" type="presParOf" srcId="{0EF15CD2-9DF6-428D-A0B8-A1F4DCE93239}" destId="{B031DAD2-457C-47CC-AA11-BF8BA10D14AC}" srcOrd="2" destOrd="0" presId="urn:microsoft.com/office/officeart/2005/8/layout/radial4"/>
    <dgm:cxn modelId="{34C74B62-0E86-449D-979D-81082AE60A8E}" type="presParOf" srcId="{0EF15CD2-9DF6-428D-A0B8-A1F4DCE93239}" destId="{B3544BE6-79C4-4134-A89B-105C55543665}" srcOrd="3" destOrd="0" presId="urn:microsoft.com/office/officeart/2005/8/layout/radial4"/>
    <dgm:cxn modelId="{513ACE87-4FB4-41C1-9768-D065DA53D209}" type="presParOf" srcId="{0EF15CD2-9DF6-428D-A0B8-A1F4DCE93239}" destId="{0D6AA15D-C4CB-4986-B277-322488456C17}" srcOrd="4" destOrd="0" presId="urn:microsoft.com/office/officeart/2005/8/layout/radial4"/>
    <dgm:cxn modelId="{31AF080F-D2FC-4610-A7A8-C6B9BA7C6B1F}" type="presParOf" srcId="{0EF15CD2-9DF6-428D-A0B8-A1F4DCE93239}" destId="{E5C4BD2F-C2A3-41C3-AC01-40DB63792232}" srcOrd="5" destOrd="0" presId="urn:microsoft.com/office/officeart/2005/8/layout/radial4"/>
    <dgm:cxn modelId="{BB23748F-0BFF-4A66-B924-8B1EC77F8559}" type="presParOf" srcId="{0EF15CD2-9DF6-428D-A0B8-A1F4DCE93239}" destId="{63CB603E-D23F-4018-B615-24B5BD86472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4BAC9-DEFC-4F29-A828-3C05B57BAC1E}">
      <dsp:nvSpPr>
        <dsp:cNvPr id="0" name=""/>
        <dsp:cNvSpPr/>
      </dsp:nvSpPr>
      <dsp:spPr>
        <a:xfrm>
          <a:off x="3639565" y="2748247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/>
            <a:t>ইলিক্ট্রনিক বিভিন্ন পণ্য</a:t>
          </a:r>
          <a:endParaRPr lang="en-US" sz="2700" kern="1200" dirty="0"/>
        </a:p>
      </dsp:txBody>
      <dsp:txXfrm>
        <a:off x="3923668" y="3032350"/>
        <a:ext cx="1371768" cy="1371768"/>
      </dsp:txXfrm>
    </dsp:sp>
    <dsp:sp modelId="{B1317C62-B297-4DC2-9075-019224EA0668}">
      <dsp:nvSpPr>
        <dsp:cNvPr id="0" name=""/>
        <dsp:cNvSpPr/>
      </dsp:nvSpPr>
      <dsp:spPr>
        <a:xfrm rot="16200000">
          <a:off x="4396488" y="2028503"/>
          <a:ext cx="426128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60407" y="2224340"/>
        <a:ext cx="298290" cy="395755"/>
      </dsp:txXfrm>
    </dsp:sp>
    <dsp:sp modelId="{2F9D320F-9917-4751-BFF8-598E3D8AB7EC}">
      <dsp:nvSpPr>
        <dsp:cNvPr id="0" name=""/>
        <dsp:cNvSpPr/>
      </dsp:nvSpPr>
      <dsp:spPr>
        <a:xfrm>
          <a:off x="3732703" y="40048"/>
          <a:ext cx="1753698" cy="190418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3989526" y="318909"/>
        <a:ext cx="1240052" cy="1346460"/>
      </dsp:txXfrm>
    </dsp:sp>
    <dsp:sp modelId="{25A2468A-8B64-4389-8903-83115A214A57}">
      <dsp:nvSpPr>
        <dsp:cNvPr id="0" name=""/>
        <dsp:cNvSpPr/>
      </dsp:nvSpPr>
      <dsp:spPr>
        <a:xfrm rot="20505764">
          <a:off x="5683016" y="2966797"/>
          <a:ext cx="412322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686123" y="3118071"/>
        <a:ext cx="288625" cy="395755"/>
      </dsp:txXfrm>
    </dsp:sp>
    <dsp:sp modelId="{BC117D65-327E-4F28-BF70-8F486C2BAE9A}">
      <dsp:nvSpPr>
        <dsp:cNvPr id="0" name=""/>
        <dsp:cNvSpPr/>
      </dsp:nvSpPr>
      <dsp:spPr>
        <a:xfrm>
          <a:off x="6220981" y="1897660"/>
          <a:ext cx="1939974" cy="193997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05084" y="2181763"/>
        <a:ext cx="1371768" cy="1371768"/>
      </dsp:txXfrm>
    </dsp:sp>
    <dsp:sp modelId="{C8393480-4397-4E2E-95C1-3FCE9072650A}">
      <dsp:nvSpPr>
        <dsp:cNvPr id="0" name=""/>
        <dsp:cNvSpPr/>
      </dsp:nvSpPr>
      <dsp:spPr>
        <a:xfrm rot="3231159">
          <a:off x="5199326" y="4498869"/>
          <a:ext cx="44274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26564" y="4577159"/>
        <a:ext cx="309922" cy="395755"/>
      </dsp:txXfrm>
    </dsp:sp>
    <dsp:sp modelId="{36BB2F1B-ABC5-43DB-A714-DB73CD2EB923}">
      <dsp:nvSpPr>
        <dsp:cNvPr id="0" name=""/>
        <dsp:cNvSpPr/>
      </dsp:nvSpPr>
      <dsp:spPr>
        <a:xfrm>
          <a:off x="5334003" y="4986615"/>
          <a:ext cx="1741903" cy="183133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5589099" y="5254808"/>
        <a:ext cx="1231711" cy="1294950"/>
      </dsp:txXfrm>
    </dsp:sp>
    <dsp:sp modelId="{72DA6CC9-D6C0-4385-9170-FB95FD95F15F}">
      <dsp:nvSpPr>
        <dsp:cNvPr id="0" name=""/>
        <dsp:cNvSpPr/>
      </dsp:nvSpPr>
      <dsp:spPr>
        <a:xfrm rot="7568841">
          <a:off x="3550882" y="4517454"/>
          <a:ext cx="46789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662466" y="4592698"/>
        <a:ext cx="327527" cy="395755"/>
      </dsp:txXfrm>
    </dsp:sp>
    <dsp:sp modelId="{38F0EC4F-90C6-4B46-A6F5-9C0DF5B80EA8}">
      <dsp:nvSpPr>
        <dsp:cNvPr id="0" name=""/>
        <dsp:cNvSpPr/>
      </dsp:nvSpPr>
      <dsp:spPr>
        <a:xfrm>
          <a:off x="1837303" y="5141551"/>
          <a:ext cx="2353693" cy="1521463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181993" y="5364364"/>
        <a:ext cx="1664313" cy="1075837"/>
      </dsp:txXfrm>
    </dsp:sp>
    <dsp:sp modelId="{E466F979-B380-40EA-947B-AF0062A7BE78}">
      <dsp:nvSpPr>
        <dsp:cNvPr id="0" name=""/>
        <dsp:cNvSpPr/>
      </dsp:nvSpPr>
      <dsp:spPr>
        <a:xfrm rot="11894236">
          <a:off x="3185231" y="2979653"/>
          <a:ext cx="36742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292692" y="3128819"/>
        <a:ext cx="257200" cy="395755"/>
      </dsp:txXfrm>
    </dsp:sp>
    <dsp:sp modelId="{40B865FF-FCE2-4A6D-AC7E-A7422E49F342}">
      <dsp:nvSpPr>
        <dsp:cNvPr id="0" name=""/>
        <dsp:cNvSpPr/>
      </dsp:nvSpPr>
      <dsp:spPr>
        <a:xfrm>
          <a:off x="983044" y="1710016"/>
          <a:ext cx="2090186" cy="2315262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289145" y="2049078"/>
        <a:ext cx="1477984" cy="1637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7F41A-270E-47C4-9524-9DC3ABD8BC79}">
      <dsp:nvSpPr>
        <dsp:cNvPr id="0" name=""/>
        <dsp:cNvSpPr/>
      </dsp:nvSpPr>
      <dsp:spPr>
        <a:xfrm>
          <a:off x="1600200" y="1892109"/>
          <a:ext cx="1296681" cy="1308288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bg2"/>
              </a:solidFill>
            </a:rPr>
            <a:t>ডেবিট কার্ড</a:t>
          </a:r>
          <a:endParaRPr lang="en-US" sz="3200" kern="1200" dirty="0">
            <a:solidFill>
              <a:schemeClr val="bg2"/>
            </a:solidFill>
          </a:endParaRPr>
        </a:p>
      </dsp:txBody>
      <dsp:txXfrm>
        <a:off x="1663499" y="1955408"/>
        <a:ext cx="1170083" cy="1181690"/>
      </dsp:txXfrm>
    </dsp:sp>
    <dsp:sp modelId="{7E0986EA-0AC4-4DCF-A2B2-D9D80305A1EC}">
      <dsp:nvSpPr>
        <dsp:cNvPr id="0" name=""/>
        <dsp:cNvSpPr/>
      </dsp:nvSpPr>
      <dsp:spPr>
        <a:xfrm rot="16200000">
          <a:off x="2020538" y="1664106"/>
          <a:ext cx="456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00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4469E-2323-45CC-A26A-201C8B63334A}">
      <dsp:nvSpPr>
        <dsp:cNvPr id="0" name=""/>
        <dsp:cNvSpPr/>
      </dsp:nvSpPr>
      <dsp:spPr>
        <a:xfrm>
          <a:off x="1525280" y="-66680"/>
          <a:ext cx="1446521" cy="1502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/>
            <a:t>উত্তোলন করা</a:t>
          </a:r>
          <a:endParaRPr lang="en-US" sz="3000" kern="1200" dirty="0"/>
        </a:p>
      </dsp:txBody>
      <dsp:txXfrm>
        <a:off x="1595893" y="3933"/>
        <a:ext cx="1305295" cy="1361558"/>
      </dsp:txXfrm>
    </dsp:sp>
    <dsp:sp modelId="{46BC105F-B62C-4FE2-A38D-613428CBB994}">
      <dsp:nvSpPr>
        <dsp:cNvPr id="0" name=""/>
        <dsp:cNvSpPr/>
      </dsp:nvSpPr>
      <dsp:spPr>
        <a:xfrm rot="1800000">
          <a:off x="2878852" y="2987859"/>
          <a:ext cx="2691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1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6BA12-858C-4F70-BB29-70560EA40CAB}">
      <dsp:nvSpPr>
        <dsp:cNvPr id="0" name=""/>
        <dsp:cNvSpPr/>
      </dsp:nvSpPr>
      <dsp:spPr>
        <a:xfrm>
          <a:off x="3129967" y="2880970"/>
          <a:ext cx="1461433" cy="119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কেনাকাটা করা যায় ।</a:t>
          </a:r>
          <a:r>
            <a:rPr lang="bn-BD" sz="2600" kern="1200" dirty="0"/>
            <a:t>   </a:t>
          </a:r>
          <a:endParaRPr lang="en-US" sz="2600" kern="1200" dirty="0"/>
        </a:p>
      </dsp:txBody>
      <dsp:txXfrm>
        <a:off x="3188161" y="2939164"/>
        <a:ext cx="1345045" cy="1075720"/>
      </dsp:txXfrm>
    </dsp:sp>
    <dsp:sp modelId="{D8358345-67F8-41B1-B5C5-8A47A49B21D6}">
      <dsp:nvSpPr>
        <dsp:cNvPr id="0" name=""/>
        <dsp:cNvSpPr/>
      </dsp:nvSpPr>
      <dsp:spPr>
        <a:xfrm rot="9000000">
          <a:off x="1514655" y="2943494"/>
          <a:ext cx="916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8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7E7CF-0F20-48F3-BE4E-29BC675FCB6F}">
      <dsp:nvSpPr>
        <dsp:cNvPr id="0" name=""/>
        <dsp:cNvSpPr/>
      </dsp:nvSpPr>
      <dsp:spPr>
        <a:xfrm>
          <a:off x="-248000" y="2848767"/>
          <a:ext cx="1768797" cy="1256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/>
            <a:t>জমা দেওয়া</a:t>
          </a:r>
          <a:endParaRPr lang="en-US" sz="3000" kern="1200" dirty="0"/>
        </a:p>
      </dsp:txBody>
      <dsp:txXfrm>
        <a:off x="-186662" y="2910105"/>
        <a:ext cx="1646121" cy="1133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A35BC-07D1-4415-8CAB-3A39B45C007B}">
      <dsp:nvSpPr>
        <dsp:cNvPr id="0" name=""/>
        <dsp:cNvSpPr/>
      </dsp:nvSpPr>
      <dsp:spPr>
        <a:xfrm>
          <a:off x="399894" y="2104778"/>
          <a:ext cx="2705410" cy="144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ধারে ক্রয় করার জন্য </a:t>
          </a:r>
          <a:endParaRPr lang="en-US" sz="2400" kern="1200" dirty="0"/>
        </a:p>
      </dsp:txBody>
      <dsp:txXfrm>
        <a:off x="796092" y="2316940"/>
        <a:ext cx="1913014" cy="1024406"/>
      </dsp:txXfrm>
    </dsp:sp>
    <dsp:sp modelId="{6E53BD57-17C4-469B-91B4-AE674DD852A1}">
      <dsp:nvSpPr>
        <dsp:cNvPr id="0" name=""/>
        <dsp:cNvSpPr/>
      </dsp:nvSpPr>
      <dsp:spPr>
        <a:xfrm rot="16200000">
          <a:off x="1690387" y="1749130"/>
          <a:ext cx="124425" cy="483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709051" y="1864509"/>
        <a:ext cx="87098" cy="290143"/>
      </dsp:txXfrm>
    </dsp:sp>
    <dsp:sp modelId="{E219EF56-0F03-4746-AEB3-F24542D9F194}">
      <dsp:nvSpPr>
        <dsp:cNvPr id="0" name=""/>
        <dsp:cNvSpPr/>
      </dsp:nvSpPr>
      <dsp:spPr>
        <a:xfrm>
          <a:off x="399894" y="-190977"/>
          <a:ext cx="2705410" cy="2060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ব্যাংকে টাকা না থাকলেও ব্যবহার করা </a:t>
          </a:r>
          <a:r>
            <a:rPr lang="bn-BD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যায় 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6092" y="110848"/>
        <a:ext cx="1913014" cy="1457341"/>
      </dsp:txXfrm>
    </dsp:sp>
    <dsp:sp modelId="{5CE5D29C-B14C-4ECF-8360-363DC5FD5C75}">
      <dsp:nvSpPr>
        <dsp:cNvPr id="0" name=""/>
        <dsp:cNvSpPr/>
      </dsp:nvSpPr>
      <dsp:spPr>
        <a:xfrm rot="5400000">
          <a:off x="1624644" y="3545905"/>
          <a:ext cx="255911" cy="483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663031" y="3604234"/>
        <a:ext cx="179138" cy="290143"/>
      </dsp:txXfrm>
    </dsp:sp>
    <dsp:sp modelId="{98B19FF9-8A2A-4E6D-A490-3E23452E5FCD}">
      <dsp:nvSpPr>
        <dsp:cNvPr id="0" name=""/>
        <dsp:cNvSpPr/>
      </dsp:nvSpPr>
      <dsp:spPr>
        <a:xfrm>
          <a:off x="725396" y="4036361"/>
          <a:ext cx="2054406" cy="156481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bg2"/>
              </a:solidFill>
            </a:rPr>
            <a:t>ক্রেডিট কার্ড</a:t>
          </a:r>
          <a:endParaRPr lang="en-US" sz="2400" kern="1200" dirty="0">
            <a:solidFill>
              <a:schemeClr val="bg2"/>
            </a:solidFill>
          </a:endParaRPr>
        </a:p>
      </dsp:txBody>
      <dsp:txXfrm>
        <a:off x="1026257" y="4265523"/>
        <a:ext cx="1452684" cy="1106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3E78-C814-4168-9E07-BC3A44411DEF}">
      <dsp:nvSpPr>
        <dsp:cNvPr id="0" name=""/>
        <dsp:cNvSpPr/>
      </dsp:nvSpPr>
      <dsp:spPr>
        <a:xfrm>
          <a:off x="4" y="0"/>
          <a:ext cx="5181591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" y="0"/>
        <a:ext cx="5181591" cy="404904"/>
      </dsp:txXfrm>
    </dsp:sp>
    <dsp:sp modelId="{50EB934D-91A9-4E4B-B922-B2FDDD02BB1D}">
      <dsp:nvSpPr>
        <dsp:cNvPr id="0" name=""/>
        <dsp:cNvSpPr/>
      </dsp:nvSpPr>
      <dsp:spPr>
        <a:xfrm>
          <a:off x="4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42F85-3A8E-4864-99ED-B4742F274AD4}">
      <dsp:nvSpPr>
        <dsp:cNvPr id="0" name=""/>
        <dsp:cNvSpPr/>
      </dsp:nvSpPr>
      <dsp:spPr>
        <a:xfrm>
          <a:off x="626031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8648A-9ABE-428E-8C55-849F9E2DE1FB}">
      <dsp:nvSpPr>
        <dsp:cNvPr id="0" name=""/>
        <dsp:cNvSpPr/>
      </dsp:nvSpPr>
      <dsp:spPr>
        <a:xfrm>
          <a:off x="1252553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7CA96-5CD7-4488-9023-361301F98A24}">
      <dsp:nvSpPr>
        <dsp:cNvPr id="0" name=""/>
        <dsp:cNvSpPr/>
      </dsp:nvSpPr>
      <dsp:spPr>
        <a:xfrm>
          <a:off x="1878581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BEC7C-87A5-4A9B-833C-119FEE660DC8}">
      <dsp:nvSpPr>
        <dsp:cNvPr id="0" name=""/>
        <dsp:cNvSpPr/>
      </dsp:nvSpPr>
      <dsp:spPr>
        <a:xfrm>
          <a:off x="2505103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CDBC2-6CF2-4CCE-B8FE-391DF87901F3}">
      <dsp:nvSpPr>
        <dsp:cNvPr id="0" name=""/>
        <dsp:cNvSpPr/>
      </dsp:nvSpPr>
      <dsp:spPr>
        <a:xfrm>
          <a:off x="3131130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3AF0-74BD-4219-A738-17F51D5520E9}">
      <dsp:nvSpPr>
        <dsp:cNvPr id="0" name=""/>
        <dsp:cNvSpPr/>
      </dsp:nvSpPr>
      <dsp:spPr>
        <a:xfrm>
          <a:off x="3757653" y="497386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3C540-E593-4585-8163-A7A0FF6FB598}">
      <dsp:nvSpPr>
        <dsp:cNvPr id="0" name=""/>
        <dsp:cNvSpPr/>
      </dsp:nvSpPr>
      <dsp:spPr>
        <a:xfrm>
          <a:off x="4" y="380999"/>
          <a:ext cx="4511850" cy="1009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হিসাব বিবরণী জানতে পারে 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" y="380999"/>
        <a:ext cx="4511850" cy="1009528"/>
      </dsp:txXfrm>
    </dsp:sp>
    <dsp:sp modelId="{ADEC0A8A-AF37-4607-A4FE-A0009467167F}">
      <dsp:nvSpPr>
        <dsp:cNvPr id="0" name=""/>
        <dsp:cNvSpPr/>
      </dsp:nvSpPr>
      <dsp:spPr>
        <a:xfrm>
          <a:off x="4" y="1498004"/>
          <a:ext cx="4453949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" y="1498004"/>
        <a:ext cx="4453949" cy="404904"/>
      </dsp:txXfrm>
    </dsp:sp>
    <dsp:sp modelId="{C86B4017-7C5E-43DF-BCD8-8A055A1DE2BF}">
      <dsp:nvSpPr>
        <dsp:cNvPr id="0" name=""/>
        <dsp:cNvSpPr/>
      </dsp:nvSpPr>
      <dsp:spPr>
        <a:xfrm>
          <a:off x="4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5803-825B-4FFE-AEED-0AC2B1BB40D2}">
      <dsp:nvSpPr>
        <dsp:cNvPr id="0" name=""/>
        <dsp:cNvSpPr/>
      </dsp:nvSpPr>
      <dsp:spPr>
        <a:xfrm>
          <a:off x="626031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FB683-0E37-45F0-9DC4-E847E7F3B63A}">
      <dsp:nvSpPr>
        <dsp:cNvPr id="0" name=""/>
        <dsp:cNvSpPr/>
      </dsp:nvSpPr>
      <dsp:spPr>
        <a:xfrm>
          <a:off x="1252553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C2844-D7FA-4E95-A793-A2C942047516}">
      <dsp:nvSpPr>
        <dsp:cNvPr id="0" name=""/>
        <dsp:cNvSpPr/>
      </dsp:nvSpPr>
      <dsp:spPr>
        <a:xfrm>
          <a:off x="1878581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9393-7BF5-4455-A992-8BA5F1B1AA52}">
      <dsp:nvSpPr>
        <dsp:cNvPr id="0" name=""/>
        <dsp:cNvSpPr/>
      </dsp:nvSpPr>
      <dsp:spPr>
        <a:xfrm>
          <a:off x="2505103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DFB70-3075-4160-B640-09E1197EEA9B}">
      <dsp:nvSpPr>
        <dsp:cNvPr id="0" name=""/>
        <dsp:cNvSpPr/>
      </dsp:nvSpPr>
      <dsp:spPr>
        <a:xfrm>
          <a:off x="3131130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08A08-79F1-49E5-B24A-FDC51CB62C0A}">
      <dsp:nvSpPr>
        <dsp:cNvPr id="0" name=""/>
        <dsp:cNvSpPr/>
      </dsp:nvSpPr>
      <dsp:spPr>
        <a:xfrm>
          <a:off x="3757653" y="1943760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753FB-ACC1-448D-A4AC-C23808295063}">
      <dsp:nvSpPr>
        <dsp:cNvPr id="0" name=""/>
        <dsp:cNvSpPr/>
      </dsp:nvSpPr>
      <dsp:spPr>
        <a:xfrm>
          <a:off x="26082" y="1884255"/>
          <a:ext cx="4459693" cy="906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যে কোন স্থান থেকে  বিল প্রদান করতে পারে 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82" y="1884255"/>
        <a:ext cx="4459693" cy="906507"/>
      </dsp:txXfrm>
    </dsp:sp>
    <dsp:sp modelId="{12C2D924-A00B-4DC7-BF64-27F5943C25BF}">
      <dsp:nvSpPr>
        <dsp:cNvPr id="0" name=""/>
        <dsp:cNvSpPr/>
      </dsp:nvSpPr>
      <dsp:spPr>
        <a:xfrm>
          <a:off x="4" y="2892867"/>
          <a:ext cx="4453949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" y="2892867"/>
        <a:ext cx="4453949" cy="404904"/>
      </dsp:txXfrm>
    </dsp:sp>
    <dsp:sp modelId="{F05D1183-EA04-4F7B-A1BE-9BA0824458A0}">
      <dsp:nvSpPr>
        <dsp:cNvPr id="0" name=""/>
        <dsp:cNvSpPr/>
      </dsp:nvSpPr>
      <dsp:spPr>
        <a:xfrm>
          <a:off x="4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4AA18-1742-4540-B597-B8DA29CCCEC1}">
      <dsp:nvSpPr>
        <dsp:cNvPr id="0" name=""/>
        <dsp:cNvSpPr/>
      </dsp:nvSpPr>
      <dsp:spPr>
        <a:xfrm>
          <a:off x="626031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EFC08-AD75-45ED-B884-C4D61E9308DB}">
      <dsp:nvSpPr>
        <dsp:cNvPr id="0" name=""/>
        <dsp:cNvSpPr/>
      </dsp:nvSpPr>
      <dsp:spPr>
        <a:xfrm>
          <a:off x="1252553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B115-2C34-405D-995E-04BC37A3B614}">
      <dsp:nvSpPr>
        <dsp:cNvPr id="0" name=""/>
        <dsp:cNvSpPr/>
      </dsp:nvSpPr>
      <dsp:spPr>
        <a:xfrm>
          <a:off x="1878581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F49B-3127-411C-AE60-BFAAAA22D967}">
      <dsp:nvSpPr>
        <dsp:cNvPr id="0" name=""/>
        <dsp:cNvSpPr/>
      </dsp:nvSpPr>
      <dsp:spPr>
        <a:xfrm>
          <a:off x="2505103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A2722-DB76-4886-A499-27DE6B44DAB3}">
      <dsp:nvSpPr>
        <dsp:cNvPr id="0" name=""/>
        <dsp:cNvSpPr/>
      </dsp:nvSpPr>
      <dsp:spPr>
        <a:xfrm>
          <a:off x="3131130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6CE3-BCEC-482A-829E-3EC75D742732}">
      <dsp:nvSpPr>
        <dsp:cNvPr id="0" name=""/>
        <dsp:cNvSpPr/>
      </dsp:nvSpPr>
      <dsp:spPr>
        <a:xfrm>
          <a:off x="3757653" y="3420823"/>
          <a:ext cx="1042224" cy="8248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C9E6F-49FE-40C0-BA3C-ECFDED3CDD29}">
      <dsp:nvSpPr>
        <dsp:cNvPr id="0" name=""/>
        <dsp:cNvSpPr/>
      </dsp:nvSpPr>
      <dsp:spPr>
        <a:xfrm>
          <a:off x="4" y="3297771"/>
          <a:ext cx="4511850" cy="1070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 তহবিল স্থানান্তর করতে পারে ।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" y="3297771"/>
        <a:ext cx="4511850" cy="1070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0EB88-929A-42CD-AC80-6B63E3F8E27E}">
      <dsp:nvSpPr>
        <dsp:cNvPr id="0" name=""/>
        <dsp:cNvSpPr/>
      </dsp:nvSpPr>
      <dsp:spPr>
        <a:xfrm>
          <a:off x="0" y="67728"/>
          <a:ext cx="5181600" cy="1840446"/>
        </a:xfrm>
        <a:prstGeom prst="roundRect">
          <a:avLst/>
        </a:prstGeom>
        <a:noFill/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হিসাবের স্থিতি জানা যায়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843" y="157571"/>
        <a:ext cx="5001914" cy="1660760"/>
      </dsp:txXfrm>
    </dsp:sp>
    <dsp:sp modelId="{EB5B0080-7936-423E-8457-59517A5A423B}">
      <dsp:nvSpPr>
        <dsp:cNvPr id="0" name=""/>
        <dsp:cNvSpPr/>
      </dsp:nvSpPr>
      <dsp:spPr>
        <a:xfrm>
          <a:off x="0" y="1990880"/>
          <a:ext cx="5181600" cy="1840446"/>
        </a:xfrm>
        <a:prstGeom prst="roundRect">
          <a:avLst/>
        </a:prstGeom>
        <a:noFill/>
        <a:ln w="571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চেক বইয়ের আনুরোধ কর যায় । 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843" y="2080723"/>
        <a:ext cx="5001914" cy="1660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0D6EF-0EC8-4374-8067-BC661AC1037C}">
      <dsp:nvSpPr>
        <dsp:cNvPr id="0" name=""/>
        <dsp:cNvSpPr/>
      </dsp:nvSpPr>
      <dsp:spPr>
        <a:xfrm>
          <a:off x="1446869" y="1773109"/>
          <a:ext cx="1298733" cy="129873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rnd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637064" y="1963304"/>
        <a:ext cx="918343" cy="918343"/>
      </dsp:txXfrm>
    </dsp:sp>
    <dsp:sp modelId="{8736D228-7C25-4B3F-8D82-9921B6D2329A}">
      <dsp:nvSpPr>
        <dsp:cNvPr id="0" name=""/>
        <dsp:cNvSpPr/>
      </dsp:nvSpPr>
      <dsp:spPr>
        <a:xfrm rot="12900000">
          <a:off x="562582" y="1529899"/>
          <a:ext cx="1046458" cy="370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1DAD2-457C-47CC-AA11-BF8BA10D14AC}">
      <dsp:nvSpPr>
        <dsp:cNvPr id="0" name=""/>
        <dsp:cNvSpPr/>
      </dsp:nvSpPr>
      <dsp:spPr>
        <a:xfrm>
          <a:off x="-37364" y="788577"/>
          <a:ext cx="1389144" cy="1252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টাকা উত্তোলন</a:t>
          </a:r>
          <a:endParaRPr lang="en-US" sz="1800" kern="1200" dirty="0"/>
        </a:p>
      </dsp:txBody>
      <dsp:txXfrm>
        <a:off x="-678" y="825263"/>
        <a:ext cx="1315772" cy="1179188"/>
      </dsp:txXfrm>
    </dsp:sp>
    <dsp:sp modelId="{B3544BE6-79C4-4134-A89B-105C55543665}">
      <dsp:nvSpPr>
        <dsp:cNvPr id="0" name=""/>
        <dsp:cNvSpPr/>
      </dsp:nvSpPr>
      <dsp:spPr>
        <a:xfrm rot="16200000">
          <a:off x="1573007" y="1003905"/>
          <a:ext cx="1046458" cy="370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AA15D-C4CB-4986-B277-322488456C17}">
      <dsp:nvSpPr>
        <dsp:cNvPr id="0" name=""/>
        <dsp:cNvSpPr/>
      </dsp:nvSpPr>
      <dsp:spPr>
        <a:xfrm>
          <a:off x="1447802" y="52356"/>
          <a:ext cx="1296868" cy="1226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চেক জমা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3733" y="88287"/>
        <a:ext cx="1225006" cy="1154917"/>
      </dsp:txXfrm>
    </dsp:sp>
    <dsp:sp modelId="{E5C4BD2F-C2A3-41C3-AC01-40DB63792232}">
      <dsp:nvSpPr>
        <dsp:cNvPr id="0" name=""/>
        <dsp:cNvSpPr/>
      </dsp:nvSpPr>
      <dsp:spPr>
        <a:xfrm rot="19500000">
          <a:off x="2583432" y="1529899"/>
          <a:ext cx="1046458" cy="370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B603E-D23F-4018-B615-24B5BD86472B}">
      <dsp:nvSpPr>
        <dsp:cNvPr id="0" name=""/>
        <dsp:cNvSpPr/>
      </dsp:nvSpPr>
      <dsp:spPr>
        <a:xfrm>
          <a:off x="2918367" y="921338"/>
          <a:ext cx="1233797" cy="987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হিসাব বিবরণি জানা</a:t>
          </a:r>
          <a:endParaRPr lang="en-US" sz="1800" kern="1200" dirty="0"/>
        </a:p>
      </dsp:txBody>
      <dsp:txXfrm>
        <a:off x="2947276" y="950247"/>
        <a:ext cx="1175979" cy="92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26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28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DB2EF4-BD17-4F10-A088-4C6E20CBD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328"/>
            <a:ext cx="8763000" cy="62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4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4290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533400"/>
            <a:ext cx="3810000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4825425"/>
            <a:ext cx="2971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 এম এস ব্যাংকিং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12268"/>
            <a:ext cx="2971800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1064"/>
              </p:ext>
            </p:extLst>
          </p:nvPr>
        </p:nvGraphicFramePr>
        <p:xfrm>
          <a:off x="2286000" y="2743200"/>
          <a:ext cx="4721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4721040" imgH="685800" progId="Package">
                  <p:embed/>
                </p:oleObj>
              </mc:Choice>
              <mc:Fallback>
                <p:oleObj name="Packager Shell Object" showAsIcon="1" r:id="rId3" imgW="4721040" imgH="685800" progId="Package">
                  <p:embed/>
                  <p:pic>
                    <p:nvPicPr>
                      <p:cNvPr id="7" name="Object 6">
                        <a:hlinkClick r:id="" action="ppaction://ole?verb=0"/>
                        <a:hlinkHover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47212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0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161429"/>
              </p:ext>
            </p:extLst>
          </p:nvPr>
        </p:nvGraphicFramePr>
        <p:xfrm>
          <a:off x="3232150" y="3086100"/>
          <a:ext cx="2678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2678040" imgH="685800" progId="Package">
                  <p:embed/>
                </p:oleObj>
              </mc:Choice>
              <mc:Fallback>
                <p:oleObj name="Packager Shell Object" showAsIcon="1" r:id="rId3" imgW="267804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2150" y="3086100"/>
                        <a:ext cx="26781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7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4723351"/>
              </p:ext>
            </p:extLst>
          </p:nvPr>
        </p:nvGraphicFramePr>
        <p:xfrm>
          <a:off x="304800" y="1143000"/>
          <a:ext cx="434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73355364"/>
              </p:ext>
            </p:extLst>
          </p:nvPr>
        </p:nvGraphicFramePr>
        <p:xfrm>
          <a:off x="5257800" y="762000"/>
          <a:ext cx="3505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77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28194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5806133"/>
              </p:ext>
            </p:extLst>
          </p:nvPr>
        </p:nvGraphicFramePr>
        <p:xfrm>
          <a:off x="381000" y="914400"/>
          <a:ext cx="5181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5791200"/>
            <a:ext cx="2286000" cy="52322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914400"/>
            <a:ext cx="30480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4572000" cy="2616101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ফোনের মাধ্যমে ব্যাংকিং সুবিধা পাওয়ার জন্য পরিচয় প্রদান করতে হয় ।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2209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685800"/>
            <a:ext cx="31242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0290581"/>
              </p:ext>
            </p:extLst>
          </p:nvPr>
        </p:nvGraphicFramePr>
        <p:xfrm>
          <a:off x="76200" y="914400"/>
          <a:ext cx="51816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5715000"/>
            <a:ext cx="3429000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  </a:t>
            </a:r>
            <a:r>
              <a:rPr lang="bn-BD" sz="2400" dirty="0"/>
              <a:t>এস এম এস  ব্যাংকিং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1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31242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1828800"/>
            <a:ext cx="32766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477869"/>
            <a:ext cx="3733800" cy="70788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ছবিটির দিকে তাকাও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678269"/>
            <a:ext cx="4648200" cy="76944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4038600" cy="426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5400" y="838200"/>
            <a:ext cx="3505200" cy="4343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6576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573959"/>
            <a:ext cx="8458200" cy="138499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SMS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ব্যাংকিং এর ব্যবহার সম্পর্কে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F8FF92-2957-4C6F-BF7D-27FF7D9BA80B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0735D-C978-4350-B2A7-E288CE8E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2069"/>
            <a:ext cx="3567172" cy="3582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32252C-B179-46E9-905A-C6A503B9ED8B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42797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25908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2819400"/>
            <a:ext cx="2590800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457200"/>
            <a:ext cx="2590800" cy="3200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31242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8382000" cy="132343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ফোন, ডেবিট কার্ড, ইন্টারনেট  ব্যাংকিং পণ্যের কাজ বিশ্লেষণ 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86403"/>
              </p:ext>
            </p:extLst>
          </p:nvPr>
        </p:nvGraphicFramePr>
        <p:xfrm>
          <a:off x="609600" y="3195316"/>
          <a:ext cx="7848601" cy="297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221"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1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কার্ড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21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221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57200"/>
            <a:ext cx="3352800" cy="92333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82225"/>
            <a:ext cx="76200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কার্ড, ফোন, ইন্টারনেট ব্যাংকিং পণ্যের ব্যবহার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75472"/>
              </p:ext>
            </p:extLst>
          </p:nvPr>
        </p:nvGraphicFramePr>
        <p:xfrm>
          <a:off x="762000" y="3012440"/>
          <a:ext cx="7620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9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কেনাকাটা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করা, টাকা উত্তোলন, জমা দেওয়া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ফোনের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মাধ্যমে ব্যাংকিং সুবিধা প্রদান করা হয়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বিবরণী, তহবিল স্থানান্তর , বিল প্রদান 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304800"/>
            <a:ext cx="29718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25803"/>
            <a:ext cx="7620000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 , ফোন, ইন্টারনেট ব্যাংকিং, পণ্যের ব্যবহার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2860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029200"/>
            <a:ext cx="6781800" cy="156966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১)২৪ ঘন্টা ব্যাংকিং সুবিধ্যা দেয়  কোন ব্যাংকিং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২) ইলেক্ট্রনিক পণ্যের নাম গুলো বলো 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১ ব্যাংকিং এর ক্ষেত্র  কি কি সুবিধা প্রদান করে বর্ননা  কর 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৪) চিত্র ১ ও চিত্র ২  ব্যাংকিং সেবা প্রদানের আমিল গুলো চিহ্নিত কর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11613815"/>
              </p:ext>
            </p:extLst>
          </p:nvPr>
        </p:nvGraphicFramePr>
        <p:xfrm>
          <a:off x="304800" y="1219200"/>
          <a:ext cx="4114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4290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286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১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343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Graphic spid="11" grpId="0">
        <p:bldAsOne/>
      </p:bldGraphic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33401"/>
            <a:ext cx="3505200" cy="1066799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620000" cy="1524000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পণ্য আমাদের ব্যাংকিং কাজে  কি কি  পরিবর্তন      </a:t>
            </a:r>
          </a:p>
          <a:p>
            <a:pPr algn="just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 বর্ননা কর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" y="0"/>
            <a:ext cx="92187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743200"/>
            <a:ext cx="4267200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705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1"/>
            <a:ext cx="4724400" cy="1371600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77000" cy="2743200"/>
          </a:xfrm>
          <a:solidFill>
            <a:schemeClr val="accent2"/>
          </a:solidFill>
          <a:ln w="57150">
            <a:noFill/>
          </a:ln>
        </p:spPr>
        <p:txBody>
          <a:bodyPr>
            <a:normAutofit/>
          </a:bodyPr>
          <a:lstStyle/>
          <a:p>
            <a:pPr algn="l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আমানত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১১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৯ম</a:t>
            </a:r>
          </a:p>
          <a:p>
            <a:pPr algn="l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4648200" cy="1069975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924800" cy="2209800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বিভিন্ন পণ্য ও সেবা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04800"/>
            <a:ext cx="4343400" cy="1524000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77200" cy="2743200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 পণ্যে চিহ্নিত করতে পারবে ।</a:t>
            </a:r>
          </a:p>
          <a:p>
            <a:pPr marL="514350" indent="-514350" algn="l">
              <a:buAutoNum type="arabicParenR" startAt="2"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 পণ্যে সম্পর্কে বলতে  পারবে ।</a:t>
            </a:r>
          </a:p>
          <a:p>
            <a:pPr algn="l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ইলেক্ট্রনিক ব্যাংকিং পণ্যের কাজ সম্পর্কে বিশ্লেষণ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425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41481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5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32004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7800" y="838200"/>
            <a:ext cx="32766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58825"/>
            <a:ext cx="27432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ডেবিট কার্ড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334000"/>
            <a:ext cx="2590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ক্রেডিট কার্ড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7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35052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685800"/>
            <a:ext cx="3581400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4812268"/>
            <a:ext cx="2971800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টি এম 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54710"/>
            <a:ext cx="2895600" cy="52322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 </a:t>
            </a:r>
            <a:r>
              <a:rPr lang="bn-BD" sz="2800" dirty="0"/>
              <a:t>ইন্টানেট ব্যাংকিং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6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1533</TotalTime>
  <Words>342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আজকের বিষয়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 Ali</cp:lastModifiedBy>
  <cp:revision>190</cp:revision>
  <dcterms:created xsi:type="dcterms:W3CDTF">2006-08-16T00:00:00Z</dcterms:created>
  <dcterms:modified xsi:type="dcterms:W3CDTF">2020-01-09T17:54:07Z</dcterms:modified>
</cp:coreProperties>
</file>