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4" r:id="rId3"/>
    <p:sldId id="258" r:id="rId4"/>
    <p:sldId id="267" r:id="rId5"/>
    <p:sldId id="259" r:id="rId6"/>
    <p:sldId id="264" r:id="rId7"/>
    <p:sldId id="265" r:id="rId8"/>
    <p:sldId id="270" r:id="rId9"/>
    <p:sldId id="277" r:id="rId10"/>
    <p:sldId id="282" r:id="rId11"/>
    <p:sldId id="268" r:id="rId12"/>
    <p:sldId id="283" r:id="rId13"/>
    <p:sldId id="261" r:id="rId14"/>
    <p:sldId id="262" r:id="rId15"/>
    <p:sldId id="271" r:id="rId16"/>
    <p:sldId id="278" r:id="rId17"/>
    <p:sldId id="275" r:id="rId18"/>
    <p:sldId id="274" r:id="rId19"/>
    <p:sldId id="263" r:id="rId20"/>
    <p:sldId id="269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72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02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6FF84D-1BA5-4CD4-A8B6-99ACC7638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4685971"/>
            <a:ext cx="5826719" cy="1646302"/>
          </a:xfrm>
        </p:spPr>
        <p:txBody>
          <a:bodyPr/>
          <a:lstStyle/>
          <a:p>
            <a:pPr algn="ctr"/>
            <a:r>
              <a:rPr lang="en-GB" dirty="0"/>
              <a:t>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898F1-1598-4580-B0FE-C81E4EB4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5727"/>
            <a:ext cx="5792122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5172" y="474999"/>
            <a:ext cx="228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116" y="1565390"/>
            <a:ext cx="5226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মজিলা ফায়ারফক্স কী?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536" y="2241754"/>
            <a:ext cx="8481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এটি একটি ইন্টারনেট ব্রউজার সফটওয়ার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433" y="2894997"/>
            <a:ext cx="77380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এড্রেস বার কী? এখানে কী লিখা হয়?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3813" y="3519172"/>
            <a:ext cx="8918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যেখানে ঠিকানা লিখা হয় সেটাকেই বলে এড্রেস বার ।</a:t>
            </a:r>
          </a:p>
          <a:p>
            <a:pPr algn="ctr"/>
            <a:r>
              <a:rPr lang="bn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এখানে কাঙ্ক্ষিত ওয়েব সাইটের ঠিকানা লিখা হয়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1445" y="4469826"/>
            <a:ext cx="7968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ইন্টারনেট সংযোগ না পেলে কী মেসেজ দেয় ?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092742"/>
            <a:ext cx="75793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ইন্টারনেট সংযোগ না পেলে মেসেজ দেয় </a:t>
            </a:r>
          </a:p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নট ফাউন্ড।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0427" y="969581"/>
            <a:ext cx="3930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4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295401" y="1500997"/>
            <a:ext cx="2969490" cy="1383733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514600" y="1295400"/>
            <a:ext cx="5410200" cy="19050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2300" y="1488101"/>
            <a:ext cx="411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en-US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odem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214687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মডেম কী?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267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মডুলেশন এবং ডিমডুলেশন এর সংকিপ্ত রূপ হল মডেম। এটি একটি যন্ত্র যাকে মাধ্যম হিসেবে ব্যাবহার করে ইন্টারনেটের সাথে সংযোক্ত হওয়া যায়।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5718" y="292255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2000" y="642060"/>
            <a:ext cx="3930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1492866"/>
            <a:ext cx="4517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মডেম এর পূর্নরূপ কী?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2165655"/>
            <a:ext cx="78436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মডুলেশন এবং ডিমডুলেশন এর সংকিপ্ত রূপ হল মডেম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3171738"/>
            <a:ext cx="54681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মডেম কী ধরনের ডিভাইস?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791948"/>
            <a:ext cx="7843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এটি একটি ইন্টারনেট /নেটওয়ার্কডিভাইস।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0731" y="4275415"/>
            <a:ext cx="66720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মডেম কোথায় সংযুক্ত করতে হয়?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731" y="4886278"/>
            <a:ext cx="69816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ল্যাপটপ অথবা ডেস্কটপ কম্পিটারের</a:t>
            </a:r>
          </a:p>
          <a:p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ইউএসবি পোর্টে।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3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6096000" y="2147248"/>
            <a:ext cx="990600" cy="498144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114800" cy="312420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6477000" y="2057400"/>
            <a:ext cx="2514600" cy="685800"/>
          </a:xfrm>
          <a:prstGeom prst="flowChartAlternate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modem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477000" y="2053420"/>
            <a:ext cx="2514600" cy="685800"/>
          </a:xfrm>
          <a:prstGeom prst="flowChartAlternate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modem</a:t>
            </a:r>
          </a:p>
        </p:txBody>
      </p:sp>
    </p:spTree>
    <p:extLst>
      <p:ext uri="{BB962C8B-B14F-4D97-AF65-F5344CB8AC3E}">
        <p14:creationId xmlns:p14="http://schemas.microsoft.com/office/powerpoint/2010/main" val="18522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0.35477 L -0.04652 0.23011 C -0.05 0.17415 -0.11857 0.1087 -0.17465 0.11147 L -0.2993 0.11772 " pathEditMode="relative" rAng="10672734" ptsTypes="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118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0.35476 L -0.04652 0.23011 C -0.05 0.17414 -0.11857 0.10869 -0.17465 0.11147 L -0.2993 0.11771 " pathEditMode="relative" rAng="10672734" ptsTypes="FfFF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36480"/>
            <a:ext cx="8839199" cy="64633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5791201" cy="707886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Modem Connection Field</a:t>
            </a:r>
          </a:p>
        </p:txBody>
      </p:sp>
      <p:sp>
        <p:nvSpPr>
          <p:cNvPr id="6" name="Minus 5"/>
          <p:cNvSpPr/>
          <p:nvPr/>
        </p:nvSpPr>
        <p:spPr>
          <a:xfrm>
            <a:off x="6858000" y="304560"/>
            <a:ext cx="457200" cy="353944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800" y="228600"/>
            <a:ext cx="457200" cy="353943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356429"/>
            <a:ext cx="304800" cy="253172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077200" y="152400"/>
            <a:ext cx="562970" cy="557972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1800" y="1994892"/>
            <a:ext cx="185837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Disconnect</a:t>
            </a:r>
          </a:p>
        </p:txBody>
      </p:sp>
      <p:sp>
        <p:nvSpPr>
          <p:cNvPr id="12" name="Oval 11"/>
          <p:cNvSpPr/>
          <p:nvPr/>
        </p:nvSpPr>
        <p:spPr>
          <a:xfrm>
            <a:off x="5029200" y="1994892"/>
            <a:ext cx="167640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" y="5791200"/>
            <a:ext cx="360357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/>
              <a:t>Network searching</a:t>
            </a:r>
          </a:p>
        </p:txBody>
      </p:sp>
      <p:sp>
        <p:nvSpPr>
          <p:cNvPr id="14" name="Minus 13"/>
          <p:cNvSpPr/>
          <p:nvPr/>
        </p:nvSpPr>
        <p:spPr>
          <a:xfrm rot="5400000">
            <a:off x="3013880" y="5354472"/>
            <a:ext cx="394647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5400000">
            <a:off x="3112448" y="5269553"/>
            <a:ext cx="582303" cy="2540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3186751" y="5167952"/>
            <a:ext cx="865497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5400000">
            <a:off x="3301054" y="5069519"/>
            <a:ext cx="1094094" cy="2514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5400000">
            <a:off x="3429000" y="5029200"/>
            <a:ext cx="1295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725304" y="5521656"/>
            <a:ext cx="228600" cy="103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016456" y="5521656"/>
            <a:ext cx="228600" cy="103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299648" y="5521656"/>
            <a:ext cx="228600" cy="103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583984" y="5521656"/>
            <a:ext cx="228600" cy="103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868304" y="5513696"/>
            <a:ext cx="228600" cy="103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8077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763000" cy="6248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987142" y="4696718"/>
            <a:ext cx="947058" cy="3324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3951982"/>
            <a:ext cx="2057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এখানে ক্লিক করতে হবে 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5562600" y="4963418"/>
            <a:ext cx="457200" cy="98018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62025" y="195262"/>
            <a:ext cx="72199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7162800" y="1143000"/>
            <a:ext cx="1676400" cy="5105400"/>
          </a:xfrm>
          <a:prstGeom prst="triangle">
            <a:avLst>
              <a:gd name="adj" fmla="val 508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01650" y="1828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43244" y="2209800"/>
            <a:ext cx="34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2400" y="2590800"/>
            <a:ext cx="492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49250" y="2971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0" y="3429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3962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32875" y="44196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4876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4" y="3352800"/>
            <a:ext cx="2133600" cy="2133600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1905000" y="76200"/>
            <a:ext cx="1447800" cy="8001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Ribbon 8"/>
          <p:cNvSpPr/>
          <p:nvPr/>
        </p:nvSpPr>
        <p:spPr>
          <a:xfrm>
            <a:off x="1156648" y="609600"/>
            <a:ext cx="2971800" cy="7239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7" idx="4"/>
          </p:cNvCxnSpPr>
          <p:nvPr/>
        </p:nvCxnSpPr>
        <p:spPr>
          <a:xfrm flipH="1" flipV="1">
            <a:off x="3352800" y="476250"/>
            <a:ext cx="3810000" cy="495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76400" y="1333500"/>
            <a:ext cx="952500" cy="2781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0000" y="1524000"/>
            <a:ext cx="609600" cy="1200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5200" y="2743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মহাকাশ ষ্টেশন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রিসিভার টাওয়া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সিগন্যাল সেণ্ডার/ রিসিভার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4333875"/>
            <a:ext cx="2343150" cy="195262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5486400" y="1828800"/>
            <a:ext cx="2057400" cy="2609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B17BA8-9FB8-46A4-A836-1AE135E74B06}"/>
              </a:ext>
            </a:extLst>
          </p:cNvPr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7EA5C-90FD-4CE8-AEF9-F0EB334B7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2069"/>
            <a:ext cx="3567172" cy="35820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95DA63-F237-4BBF-8B70-CFC66806D5A8}"/>
              </a:ext>
            </a:extLst>
          </p:cNvPr>
          <p:cNvSpPr/>
          <p:nvPr/>
        </p:nvSpPr>
        <p:spPr>
          <a:xfrm>
            <a:off x="2971800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3076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9314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ইন্টারনেট সংযোগের কয়টি মাধ্যম রয়েছে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 সংযোগের সুবিধা সমূহ কী কী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11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মডেমের কার্যাবলী কী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1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ইন্টারনেট সংযোগের ধাপ সমূহ পর্যায়ক্রমে ব্যাখ্যা কর?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 net-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62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>
                <a:latin typeface="NikoshBAN" pitchFamily="2" charset="0"/>
                <a:cs typeface="NikoshBAN" pitchFamily="2" charset="0"/>
              </a:rPr>
              <a:t>ধ্ন্যবাদ ব্বব্ব               </a:t>
            </a:r>
            <a:r>
              <a:rPr lang="bn-BD" sz="287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8700">
                <a:latin typeface="NikoshBAN" pitchFamily="2" charset="0"/>
                <a:cs typeface="NikoshBAN" pitchFamily="2" charset="0"/>
              </a:rPr>
              <a:t>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1546225"/>
            <a:ext cx="769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শ্রেণী –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৮ম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২য়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71525"/>
            <a:ext cx="8610600" cy="531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05583"/>
            <a:ext cx="1666875" cy="17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8600" y="90845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শিক্ষার্থীরা মনযোগ সহকারে লক্ষ্য কর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915275" cy="54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11837"/>
            <a:ext cx="7772400" cy="3631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Below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cap="none" spc="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 স্থাপন</a:t>
            </a:r>
            <a:endParaRPr lang="en-US" sz="115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553272"/>
            <a:ext cx="342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270068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। ইন্টারনেট সংযোগ কী।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২। মডেম কী।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৩। কীভাবে ইন্টারনেট সংযোগ দেয়া যায়।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69" y="1219200"/>
            <a:ext cx="685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CPU</a:t>
            </a:r>
          </a:p>
        </p:txBody>
      </p:sp>
      <p:sp>
        <p:nvSpPr>
          <p:cNvPr id="6" name="Flowchart: Extract 5"/>
          <p:cNvSpPr/>
          <p:nvPr/>
        </p:nvSpPr>
        <p:spPr>
          <a:xfrm>
            <a:off x="1979194" y="2743200"/>
            <a:ext cx="1066800" cy="8382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1122669" y="1224023"/>
            <a:ext cx="2743200" cy="2057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7819" y="2896742"/>
            <a:ext cx="3048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Monitor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8319" y="3616125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Keybord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361612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06975" y="361612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361612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362287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3800" y="360455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36113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361805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20028" y="1460956"/>
            <a:ext cx="9144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My Computer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0028" y="1709278"/>
            <a:ext cx="914400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Recycle bin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0900" y="1996909"/>
            <a:ext cx="74367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Internet Explorer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8353" y="2438400"/>
            <a:ext cx="125055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Mozilla Firefox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1098" y="2743200"/>
            <a:ext cx="57150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100" i="1" dirty="0"/>
              <a:t>Start</a:t>
            </a:r>
            <a:endParaRPr lang="en-US" sz="1400" i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38400" y="27432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44958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এখানে ক্লিক করলে যদি ইন্টারনেট সংযোগ পায় তবে পার্শ্ববর্তী পেইজ আসবে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(এটাকে বলা হয় ব্রউজার সফটওয়ার)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3979056" y="805564"/>
            <a:ext cx="4602337" cy="369023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038600" y="914400"/>
            <a:ext cx="1949850" cy="381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494728" y="1338406"/>
            <a:ext cx="601272" cy="490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400" y="1920791"/>
            <a:ext cx="4237993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এটাকে বলা হয়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Address bar ,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এখানে কাংখিত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Wave Address type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হয়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90374" y="4177177"/>
            <a:ext cx="1659744" cy="21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22256" y="3581400"/>
            <a:ext cx="2028191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যদি ইন্টারনেট সংযোগ পায় তবে এখানে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transformation  from Google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লিখা উঠবে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506360" y="4246416"/>
            <a:ext cx="61504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/>
      <p:bldP spid="2" grpId="0" animBg="1"/>
      <p:bldP spid="3" grpId="0" animBg="1"/>
      <p:bldP spid="12" grpId="0" animBg="1"/>
      <p:bldP spid="14" grpId="0" animBg="1"/>
      <p:bldP spid="15" grpId="0" animBg="1"/>
      <p:bldP spid="16" grpId="0" animBg="1"/>
      <p:bldP spid="23" grpId="0"/>
      <p:bldP spid="26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96200" cy="5707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600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যদি সংযোগ না পায় তবে এ পেইজ আসবে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5791200"/>
            <a:ext cx="2286000" cy="304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5791200"/>
            <a:ext cx="7620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5181600"/>
            <a:ext cx="3810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যদি ইন্টারনেট সংযোগ না পায় তবে এখানে কিছু ই লিখা থাকবে 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4403</TotalTime>
  <Words>345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NikoshBAN</vt:lpstr>
      <vt:lpstr>Trebuchet MS</vt:lpstr>
      <vt:lpstr>Wingdings 3</vt:lpstr>
      <vt:lpstr>Facet</vt:lpstr>
      <vt:lpstr>welcome</vt:lpstr>
      <vt:lpstr>PowerPoint Presentation</vt:lpstr>
      <vt:lpstr>পাঠ পরিচিতি</vt:lpstr>
      <vt:lpstr>PowerPoint Presentation</vt:lpstr>
      <vt:lpstr>শিক্ষার্থীরা মনযোগ সহকারে লক্ষ্য কর</vt:lpstr>
      <vt:lpstr>পাঠ ঘোষণা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DHS</dc:creator>
  <cp:lastModifiedBy>I Ali</cp:lastModifiedBy>
  <cp:revision>163</cp:revision>
  <dcterms:created xsi:type="dcterms:W3CDTF">2006-08-16T00:00:00Z</dcterms:created>
  <dcterms:modified xsi:type="dcterms:W3CDTF">2020-01-09T18:31:24Z</dcterms:modified>
</cp:coreProperties>
</file>