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98" r:id="rId2"/>
    <p:sldId id="301" r:id="rId3"/>
    <p:sldId id="300" r:id="rId4"/>
    <p:sldId id="259" r:id="rId5"/>
    <p:sldId id="286" r:id="rId6"/>
    <p:sldId id="263" r:id="rId7"/>
    <p:sldId id="264" r:id="rId8"/>
    <p:sldId id="266" r:id="rId9"/>
    <p:sldId id="287" r:id="rId10"/>
    <p:sldId id="288" r:id="rId11"/>
    <p:sldId id="289" r:id="rId12"/>
    <p:sldId id="291" r:id="rId13"/>
    <p:sldId id="290" r:id="rId14"/>
    <p:sldId id="292" r:id="rId15"/>
    <p:sldId id="294" r:id="rId16"/>
    <p:sldId id="297" r:id="rId17"/>
    <p:sldId id="280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C4BA"/>
    <a:srgbClr val="D0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A945-F33F-4622-AD09-B9B48EAB6314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B66-D12B-4B4E-B321-D2C29427C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চারিপাশের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বাস্তব</a:t>
            </a:r>
            <a:r>
              <a:rPr lang="en-US" baseline="0" dirty="0"/>
              <a:t> </a:t>
            </a:r>
            <a:r>
              <a:rPr lang="en-US" baseline="0" dirty="0" err="1"/>
              <a:t>উদাহরণের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একমালিকানা</a:t>
            </a:r>
            <a:r>
              <a:rPr lang="en-US" baseline="0" dirty="0"/>
              <a:t> </a:t>
            </a:r>
            <a:r>
              <a:rPr lang="en-US" baseline="0" dirty="0" err="1"/>
              <a:t>ব্যবসায়ের</a:t>
            </a:r>
            <a:r>
              <a:rPr lang="en-US" baseline="0" dirty="0"/>
              <a:t> </a:t>
            </a:r>
            <a:r>
              <a:rPr lang="en-US" baseline="0" dirty="0" err="1"/>
              <a:t>দিকে</a:t>
            </a:r>
            <a:r>
              <a:rPr lang="en-US" baseline="0" dirty="0"/>
              <a:t> </a:t>
            </a:r>
            <a:r>
              <a:rPr lang="en-US" baseline="0" dirty="0" err="1"/>
              <a:t>এগিয়ে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পারি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6B66-D12B-4B4E-B321-D2C29427C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CFFD8-0FC4-4844-8442-5CCF95A0B5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1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3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9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9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4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9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6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A3DA-7B29-4BEF-9521-A5027E618025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3B7B1AA-D696-4A70-A887-565BF5FCDBB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8894" y="4745054"/>
            <a:ext cx="9542583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as-IN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GB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8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AA595-9C89-4C37-8936-1CBD52729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3" y="1093509"/>
            <a:ext cx="4760536" cy="32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4824" y="5571195"/>
            <a:ext cx="169422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qdefault.jpg"/>
          <p:cNvPicPr>
            <a:picLocks noChangeAspect="1"/>
          </p:cNvPicPr>
          <p:nvPr/>
        </p:nvPicPr>
        <p:blipFill rotWithShape="1">
          <a:blip r:embed="rId2"/>
          <a:srcRect l="7090" r="6525"/>
          <a:stretch/>
        </p:blipFill>
        <p:spPr>
          <a:xfrm>
            <a:off x="3713018" y="1399778"/>
            <a:ext cx="4585855" cy="3981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0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01" y="1799259"/>
            <a:ext cx="5800336" cy="3259480"/>
          </a:xfrm>
          <a:prstGeom prst="roundRect">
            <a:avLst>
              <a:gd name="adj" fmla="val 4167"/>
            </a:avLst>
          </a:prstGeom>
          <a:blipFill>
            <a:blip r:embed="rId3"/>
            <a:tile tx="0" ty="0" sx="100000" sy="100000" flip="none" algn="tl"/>
          </a:blip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15586" y="5567275"/>
            <a:ext cx="166834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8" y="1520915"/>
            <a:ext cx="5796212" cy="3433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356463" y="5223236"/>
            <a:ext cx="681300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5" y="6230106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/>
          <a:stretch/>
        </p:blipFill>
        <p:spPr>
          <a:xfrm>
            <a:off x="3819888" y="1530762"/>
            <a:ext cx="5494334" cy="380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5926118" y="5522190"/>
            <a:ext cx="239419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1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2087" y="5766307"/>
            <a:ext cx="4362204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ভোগকারী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hqdefault.jpg"/>
          <p:cNvPicPr>
            <a:picLocks noChangeAspect="1"/>
          </p:cNvPicPr>
          <p:nvPr/>
        </p:nvPicPr>
        <p:blipFill rotWithShape="1">
          <a:blip r:embed="rId2"/>
          <a:srcRect l="7090" r="6525"/>
          <a:stretch/>
        </p:blipFill>
        <p:spPr>
          <a:xfrm>
            <a:off x="3770414" y="1459310"/>
            <a:ext cx="4975766" cy="4319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7" y="1780309"/>
            <a:ext cx="5248896" cy="349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176641" y="5597577"/>
            <a:ext cx="5731826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5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92535" y="2360888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9" y="1513465"/>
            <a:ext cx="1958118" cy="30102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pPr/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77004" y="891189"/>
            <a:ext cx="8512312" cy="5041056"/>
            <a:chOff x="-98854" y="1359243"/>
            <a:chExt cx="6524368" cy="4346037"/>
          </a:xfrm>
        </p:grpSpPr>
        <p:grpSp>
          <p:nvGrpSpPr>
            <p:cNvPr id="25" name="Group 24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1778421" y="2434281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5টি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latin typeface="Garamond" pitchFamily="18" charset="0"/>
                <a:sym typeface="Garamond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65129" y="896143"/>
            <a:ext cx="8512312" cy="5041056"/>
            <a:chOff x="-98854" y="1359243"/>
            <a:chExt cx="6524368" cy="4346037"/>
          </a:xfrm>
        </p:grpSpPr>
        <p:grpSp>
          <p:nvGrpSpPr>
            <p:cNvPr id="30" name="Group 2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1" name="Rectangle 6"/>
            <p:cNvSpPr>
              <a:spLocks/>
            </p:cNvSpPr>
            <p:nvPr/>
          </p:nvSpPr>
          <p:spPr bwMode="auto">
            <a:xfrm>
              <a:off x="1600426" y="1934097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মালিক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65129" y="891189"/>
            <a:ext cx="8512312" cy="5041056"/>
            <a:chOff x="-98854" y="1359244"/>
            <a:chExt cx="6524368" cy="4346037"/>
          </a:xfrm>
        </p:grpSpPr>
        <p:grpSp>
          <p:nvGrpSpPr>
            <p:cNvPr id="35" name="Group 34"/>
            <p:cNvGrpSpPr/>
            <p:nvPr/>
          </p:nvGrpSpPr>
          <p:grpSpPr>
            <a:xfrm>
              <a:off x="-98854" y="1359244"/>
              <a:ext cx="6524368" cy="4346037"/>
              <a:chOff x="-98854" y="2891481"/>
              <a:chExt cx="4378028" cy="281379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36" name="Rectangle 6"/>
            <p:cNvSpPr>
              <a:spLocks/>
            </p:cNvSpPr>
            <p:nvPr/>
          </p:nvSpPr>
          <p:spPr bwMode="auto">
            <a:xfrm>
              <a:off x="1582017" y="1701104"/>
              <a:ext cx="4411481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3।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3টি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88879" y="880043"/>
            <a:ext cx="8512312" cy="5041056"/>
            <a:chOff x="-98854" y="1359243"/>
            <a:chExt cx="6524368" cy="4346037"/>
          </a:xfrm>
        </p:grpSpPr>
        <p:grpSp>
          <p:nvGrpSpPr>
            <p:cNvPr id="40" name="Group 39"/>
            <p:cNvGrpSpPr/>
            <p:nvPr/>
          </p:nvGrpSpPr>
          <p:grpSpPr>
            <a:xfrm>
              <a:off x="-98854" y="1359243"/>
              <a:ext cx="6524368" cy="4346037"/>
              <a:chOff x="-98854" y="2891481"/>
              <a:chExt cx="4378028" cy="281379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89686" y="3015049"/>
                <a:ext cx="3249828" cy="19152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AU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8854" y="2891481"/>
                <a:ext cx="4378028" cy="2813799"/>
              </a:xfrm>
              <a:prstGeom prst="rect">
                <a:avLst/>
              </a:prstGeom>
            </p:spPr>
          </p:pic>
        </p:grpSp>
        <p:sp>
          <p:nvSpPr>
            <p:cNvPr id="41" name="Rectangle 6"/>
            <p:cNvSpPr>
              <a:spLocks/>
            </p:cNvSpPr>
            <p:nvPr/>
          </p:nvSpPr>
          <p:spPr bwMode="auto">
            <a:xfrm>
              <a:off x="1577076" y="2118493"/>
              <a:ext cx="4438964" cy="184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একমালিকানা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অসুবিধা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200" dirty="0">
                  <a:solidFill>
                    <a:srgbClr val="0072C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defTabSz="1165694" fontAlgn="base">
                <a:spcBef>
                  <a:spcPct val="0"/>
                </a:spcBef>
                <a:spcAft>
                  <a:spcPct val="0"/>
                </a:spcAft>
              </a:pPr>
              <a:endParaRPr lang="en-US" sz="5100" b="1" dirty="0">
                <a:solidFill>
                  <a:srgbClr val="0072C6"/>
                </a:solidFill>
                <a:sym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29739 0.21621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7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24909 0.2233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8 0.01551 L -0.11667 0.2143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6185 0.2143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838294" y="836563"/>
            <a:ext cx="3048000" cy="838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bn-BD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br>
              <a:rPr kumimoji="0" lang="en-US" sz="2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51734" y="3026494"/>
            <a:ext cx="8360905" cy="1337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ব্যবসায়টি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00238" y="-1"/>
            <a:ext cx="2863890" cy="1100139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27018" y="5014265"/>
            <a:ext cx="3018801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0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57380" y="3229482"/>
            <a:ext cx="2701507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 dirty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দ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778836" y="258579"/>
            <a:ext cx="3180052" cy="1084445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10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C4D00-6E5B-4B11-B812-B1E8F8652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924128"/>
            <a:ext cx="6035314" cy="39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31732 0.3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157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65351 0.322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6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11898 L 0.5944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26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3375 L -0.42591 -0.154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045F54-7E54-416A-ABD0-8E15C06645F4}"/>
              </a:ext>
            </a:extLst>
          </p:cNvPr>
          <p:cNvSpPr/>
          <p:nvPr/>
        </p:nvSpPr>
        <p:spPr>
          <a:xfrm>
            <a:off x="1140649" y="4724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মোঃ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রেজাউল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ইসলাম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</a:p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সহকারী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শিক্ষক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(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ব্যব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সায় শিক্ষা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  <a:p>
            <a:pPr algn="ctr"/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সিলাম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পি.এল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বহুমুখী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en-GB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উচ্চ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বিদ্যালয়</a:t>
            </a:r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।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Shonar Bangla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F781B-D42D-4F4D-9AAE-7447A997D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70" y="1222069"/>
            <a:ext cx="3567172" cy="35820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C1975A-1412-4AC7-8CA8-4F4F945340C3}"/>
              </a:ext>
            </a:extLst>
          </p:cNvPr>
          <p:cNvSpPr/>
          <p:nvPr/>
        </p:nvSpPr>
        <p:spPr>
          <a:xfrm>
            <a:off x="4055886" y="5938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4064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4071" y="457090"/>
            <a:ext cx="397823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7" y="1546599"/>
            <a:ext cx="4851270" cy="325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44" y="1443460"/>
            <a:ext cx="4887747" cy="325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532908" y="5736746"/>
            <a:ext cx="439086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4906268"/>
            <a:ext cx="224398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িক্রেতা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9273" y="4811843"/>
            <a:ext cx="283424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6935" y="5733105"/>
            <a:ext cx="324100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18" y="1265137"/>
            <a:ext cx="464325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5557" y="2698944"/>
            <a:ext cx="592003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020" y="1802905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956" y="3499301"/>
            <a:ext cx="759940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230" y="4136511"/>
            <a:ext cx="90825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0957" y="2747404"/>
            <a:ext cx="569018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Up-Down Arrow 17"/>
          <p:cNvSpPr/>
          <p:nvPr/>
        </p:nvSpPr>
        <p:spPr>
          <a:xfrm rot="5400000">
            <a:off x="5233234" y="-393553"/>
            <a:ext cx="1369748" cy="2988154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7692" y="811165"/>
            <a:ext cx="2127922" cy="613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97083" y="646013"/>
            <a:ext cx="462346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1489" y="1863144"/>
            <a:ext cx="9796312" cy="230832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দায়িত্বে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যোগাড়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716902" y="520346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7134" y="4840386"/>
            <a:ext cx="5049775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4932635" y="1785138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87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81" y="1562425"/>
            <a:ext cx="6262254" cy="3753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57944" y="5760976"/>
            <a:ext cx="2549236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6" y="1731818"/>
            <a:ext cx="6124718" cy="360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54805" y="5593806"/>
            <a:ext cx="176927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4794" y="6106965"/>
            <a:ext cx="2361641" cy="365125"/>
          </a:xfrm>
        </p:spPr>
        <p:txBody>
          <a:bodyPr/>
          <a:lstStyle/>
          <a:p>
            <a:fld id="{49BEE06B-4361-40FF-926C-4878FE7FBCDE}" type="datetime8">
              <a:rPr lang="en-US" sz="1800" b="1" smtClean="0">
                <a:solidFill>
                  <a:srgbClr val="FF0000"/>
                </a:solidFill>
              </a:rPr>
              <a:t>1/10/2020 12:50 AM</a:t>
            </a:fld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1824</TotalTime>
  <Words>276</Words>
  <Application>Microsoft Office PowerPoint</Application>
  <PresentationFormat>Widescreen</PresentationFormat>
  <Paragraphs>68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PROLOY</dc:creator>
  <cp:lastModifiedBy>I Ali</cp:lastModifiedBy>
  <cp:revision>215</cp:revision>
  <dcterms:created xsi:type="dcterms:W3CDTF">2018-05-19T06:28:27Z</dcterms:created>
  <dcterms:modified xsi:type="dcterms:W3CDTF">2020-01-09T19:20:02Z</dcterms:modified>
</cp:coreProperties>
</file>