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6" r:id="rId9"/>
    <p:sldId id="267" r:id="rId10"/>
    <p:sldId id="276" r:id="rId11"/>
    <p:sldId id="268" r:id="rId12"/>
    <p:sldId id="269" r:id="rId13"/>
    <p:sldId id="270" r:id="rId14"/>
    <p:sldId id="278" r:id="rId15"/>
    <p:sldId id="271" r:id="rId16"/>
    <p:sldId id="277" r:id="rId17"/>
    <p:sldId id="272" r:id="rId18"/>
    <p:sldId id="273" r:id="rId19"/>
    <p:sldId id="274" r:id="rId20"/>
    <p:sldId id="275" r:id="rId21"/>
    <p:sldId id="261" r:id="rId22"/>
    <p:sldId id="26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ri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534400" cy="5029200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5334000"/>
            <a:ext cx="8458200" cy="145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Saved Pictures\ps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1" y="228600"/>
            <a:ext cx="8610600" cy="5333999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685800" y="5715000"/>
            <a:ext cx="76962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The highest literacy rate in South Asia.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Saved Pictures\sri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5300663" cy="4724400"/>
          </a:xfrm>
          <a:prstGeom prst="rect">
            <a:avLst/>
          </a:prstGeom>
          <a:noFill/>
        </p:spPr>
      </p:pic>
      <p:pic>
        <p:nvPicPr>
          <p:cNvPr id="1027" name="Picture 3" descr="C:\Users\hp\Pictures\Saved Pictures\sri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47662"/>
            <a:ext cx="2857500" cy="4224338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685800" y="5334000"/>
            <a:ext cx="7848600" cy="91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Multi-religious country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8600"/>
            <a:ext cx="8229600" cy="5105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85800" y="5638800"/>
            <a:ext cx="7772400" cy="838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Economy based on agriculture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ri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4059"/>
            <a:ext cx="8382000" cy="546854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09600" y="5791200"/>
            <a:ext cx="8229600" cy="91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Supplier of a variety of spices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nnam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8153399" cy="5334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33400" y="5715000"/>
            <a:ext cx="8153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Cinnamon first originated in Sri Lanka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ri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610600" cy="4953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7200" y="5867400"/>
            <a:ext cx="8229600" cy="685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Largest tea exporter of the World.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9" y="990600"/>
            <a:ext cx="2028825" cy="3343275"/>
          </a:xfrm>
          <a:prstGeom prst="rect">
            <a:avLst/>
          </a:prstGeom>
        </p:spPr>
      </p:pic>
      <p:pic>
        <p:nvPicPr>
          <p:cNvPr id="3" name="Picture 2" descr="cocon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228600"/>
            <a:ext cx="3429000" cy="4124325"/>
          </a:xfrm>
          <a:prstGeom prst="rect">
            <a:avLst/>
          </a:prstGeom>
        </p:spPr>
      </p:pic>
      <p:pic>
        <p:nvPicPr>
          <p:cNvPr id="1026" name="Picture 2" descr="C:\Users\hp\Pictures\Saved Pictures\rubb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5500" y="457201"/>
            <a:ext cx="3009900" cy="3843338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685800" y="5410200"/>
            <a:ext cx="7620000" cy="1143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They emphasis on exporting these crops.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ri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312" y="304800"/>
            <a:ext cx="2619375" cy="3919537"/>
          </a:xfrm>
          <a:prstGeom prst="rect">
            <a:avLst/>
          </a:prstGeom>
        </p:spPr>
      </p:pic>
      <p:pic>
        <p:nvPicPr>
          <p:cNvPr id="2050" name="Picture 2" descr="C:\Users\hp\Pictures\Saved Pictures\sri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" y="228601"/>
            <a:ext cx="3028950" cy="3957638"/>
          </a:xfrm>
          <a:prstGeom prst="rect">
            <a:avLst/>
          </a:prstGeom>
          <a:noFill/>
        </p:spPr>
      </p:pic>
      <p:pic>
        <p:nvPicPr>
          <p:cNvPr id="4" name="Picture 3" descr="sri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100" y="304800"/>
            <a:ext cx="2857500" cy="38481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4800" y="5410200"/>
            <a:ext cx="8610600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God given blessing of nature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81200" y="457200"/>
            <a:ext cx="5638800" cy="9144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Open at the page 76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5486400"/>
            <a:ext cx="8305800" cy="91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Now read the text silently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4" name="Picture 3" descr="fds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73152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457202"/>
          <a:ext cx="8382000" cy="5726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3075"/>
                <a:gridCol w="2828925"/>
              </a:tblGrid>
              <a:tr h="1049693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                     Sri Lanka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2060"/>
                          </a:solidFill>
                        </a:rPr>
                        <a:t>   Information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93306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1.Total land are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3306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2.Toatl population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3306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3.The four major ethnic groups are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3306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4.Coastline are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306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5. The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spice which was f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irst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originated in Sri Lanka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191226_1244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143000"/>
            <a:ext cx="4724400" cy="5638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667000" y="152400"/>
            <a:ext cx="3657600" cy="9144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PRESENTED BY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53000" y="1295400"/>
            <a:ext cx="3810000" cy="5334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NAME:SHAMSUDDIN.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SENIOR ASST.TEACHER.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VEDURIA SERAJIA FAZIL MADRASAH.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LALMOHAN,BHOLA.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228600"/>
            <a:ext cx="8458200" cy="6172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Write Five sentences with your own words about  Sri Lanka- </a:t>
            </a:r>
          </a:p>
          <a:p>
            <a:pPr algn="ctr"/>
            <a:endParaRPr lang="en-US" sz="3600" dirty="0" smtClean="0">
              <a:solidFill>
                <a:srgbClr val="C00000"/>
              </a:solidFill>
            </a:endParaRPr>
          </a:p>
          <a:p>
            <a:pPr algn="ctr"/>
            <a:endParaRPr lang="en-US" sz="3600" dirty="0" smtClean="0">
              <a:solidFill>
                <a:srgbClr val="C00000"/>
              </a:solidFill>
            </a:endParaRPr>
          </a:p>
          <a:p>
            <a:pPr algn="ctr"/>
            <a:endParaRPr lang="en-US" sz="3600" dirty="0" smtClean="0">
              <a:solidFill>
                <a:srgbClr val="C00000"/>
              </a:solidFill>
            </a:endParaRPr>
          </a:p>
          <a:p>
            <a:pPr algn="ctr"/>
            <a:endParaRPr lang="en-US" sz="3600" dirty="0" smtClean="0">
              <a:solidFill>
                <a:srgbClr val="C00000"/>
              </a:solidFill>
            </a:endParaRPr>
          </a:p>
          <a:p>
            <a:pPr algn="ctr"/>
            <a:endParaRPr lang="en-US" sz="3600" dirty="0" smtClean="0">
              <a:solidFill>
                <a:srgbClr val="C00000"/>
              </a:solidFill>
            </a:endParaRPr>
          </a:p>
          <a:p>
            <a:pPr algn="ctr"/>
            <a:endParaRPr lang="en-US" sz="3600" dirty="0" smtClean="0">
              <a:solidFill>
                <a:srgbClr val="C00000"/>
              </a:solidFill>
            </a:endParaRPr>
          </a:p>
          <a:p>
            <a:pPr algn="ctr"/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3" name="Picture 2" descr="f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33600"/>
            <a:ext cx="79248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52600"/>
            <a:ext cx="4953000" cy="4876800"/>
          </a:xfrm>
          <a:prstGeom prst="rect">
            <a:avLst/>
          </a:prstGeom>
        </p:spPr>
      </p:pic>
      <p:pic>
        <p:nvPicPr>
          <p:cNvPr id="3" name="Picture 2" descr="homework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037" y="76200"/>
            <a:ext cx="3209925" cy="14287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334000" y="1676400"/>
            <a:ext cx="3657600" cy="5105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Read through the meaning of the following words-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Abound,adventurous.enrich,excitement,snorkelling,treasure,archaeological,civilization,inhabitants,ancient.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6553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1"/>
            <a:ext cx="4191000" cy="5105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800600" y="1524000"/>
            <a:ext cx="4038600" cy="4953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CLASS:NINE.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SUBJECT:ENGLISH FOR TODAY.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UNIT:SIX.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LESSON:TWO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981200" y="381000"/>
            <a:ext cx="44196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LESSON IDENTITY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ri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6400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ri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762999" cy="6324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0" y="685800"/>
            <a:ext cx="6019800" cy="9144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LESSON DECLARATION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1676400"/>
            <a:ext cx="8305800" cy="4953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SRI </a:t>
            </a:r>
            <a:r>
              <a:rPr lang="en-US" sz="3600" dirty="0" err="1" smtClean="0">
                <a:solidFill>
                  <a:srgbClr val="7030A0"/>
                </a:solidFill>
              </a:rPr>
              <a:t>LANKA:The</a:t>
            </a:r>
            <a:r>
              <a:rPr lang="en-US" sz="3600" dirty="0" smtClean="0">
                <a:solidFill>
                  <a:srgbClr val="7030A0"/>
                </a:solidFill>
              </a:rPr>
              <a:t> pearl of the Indian ocean.</a:t>
            </a:r>
          </a:p>
          <a:p>
            <a:pPr algn="ctr"/>
            <a:endParaRPr lang="en-US" sz="3600" dirty="0" smtClean="0">
              <a:solidFill>
                <a:srgbClr val="7030A0"/>
              </a:solidFill>
            </a:endParaRPr>
          </a:p>
          <a:p>
            <a:pPr algn="ctr"/>
            <a:endParaRPr lang="en-US" sz="3600" dirty="0" smtClean="0">
              <a:solidFill>
                <a:srgbClr val="7030A0"/>
              </a:solidFill>
            </a:endParaRPr>
          </a:p>
          <a:p>
            <a:pPr algn="ctr"/>
            <a:endParaRPr lang="en-US" sz="3600" dirty="0" smtClean="0">
              <a:solidFill>
                <a:srgbClr val="7030A0"/>
              </a:solidFill>
            </a:endParaRPr>
          </a:p>
          <a:p>
            <a:pPr algn="ctr"/>
            <a:endParaRPr lang="en-US" sz="3600" dirty="0" smtClean="0">
              <a:solidFill>
                <a:srgbClr val="7030A0"/>
              </a:solidFill>
            </a:endParaRPr>
          </a:p>
          <a:p>
            <a:pPr algn="ctr"/>
            <a:endParaRPr lang="en-US" sz="3600" dirty="0" smtClean="0">
              <a:solidFill>
                <a:srgbClr val="7030A0"/>
              </a:solidFill>
            </a:endParaRPr>
          </a:p>
          <a:p>
            <a:pPr algn="ctr"/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4" name="Picture 3" descr="SRI0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0"/>
            <a:ext cx="7391400" cy="3276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ri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105400" cy="4800600"/>
          </a:xfrm>
          <a:prstGeom prst="rect">
            <a:avLst/>
          </a:prstGeom>
        </p:spPr>
      </p:pic>
      <p:pic>
        <p:nvPicPr>
          <p:cNvPr id="1026" name="Picture 2" descr="C:\Users\hp\Pictures\Saved Pictures\sri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28600"/>
            <a:ext cx="3429000" cy="4724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400" y="5486400"/>
            <a:ext cx="8305800" cy="990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SHAPED LIKE A TEARDROP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81000"/>
            <a:ext cx="8534400" cy="5943600"/>
          </a:xfrm>
          <a:prstGeom prst="round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Sri Lanka has different names</a:t>
            </a: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</a:rPr>
              <a:t>Serendip</a:t>
            </a:r>
            <a:r>
              <a:rPr lang="en-US" sz="4400" dirty="0" smtClean="0">
                <a:solidFill>
                  <a:srgbClr val="002060"/>
                </a:solidFill>
              </a:rPr>
              <a:t> ,</a:t>
            </a:r>
            <a:r>
              <a:rPr lang="en-US" sz="4400" dirty="0" err="1" smtClean="0">
                <a:solidFill>
                  <a:srgbClr val="002060"/>
                </a:solidFill>
              </a:rPr>
              <a:t>ceylon</a:t>
            </a:r>
            <a:r>
              <a:rPr lang="en-US" sz="4400" dirty="0" smtClean="0">
                <a:solidFill>
                  <a:srgbClr val="002060"/>
                </a:solidFill>
              </a:rPr>
              <a:t> ,teardrop of </a:t>
            </a:r>
            <a:r>
              <a:rPr lang="en-US" sz="4400" dirty="0" err="1" smtClean="0">
                <a:solidFill>
                  <a:srgbClr val="002060"/>
                </a:solidFill>
              </a:rPr>
              <a:t>india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ri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8600"/>
            <a:ext cx="7772400" cy="495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410200"/>
            <a:ext cx="8534400" cy="1066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Traditional greeting “</a:t>
            </a:r>
            <a:r>
              <a:rPr lang="en-US" sz="2800" dirty="0" err="1" smtClean="0">
                <a:solidFill>
                  <a:srgbClr val="7030A0"/>
                </a:solidFill>
              </a:rPr>
              <a:t>Ayubowan</a:t>
            </a:r>
            <a:r>
              <a:rPr lang="en-US" sz="2800" dirty="0" smtClean="0">
                <a:solidFill>
                  <a:srgbClr val="7030A0"/>
                </a:solidFill>
              </a:rPr>
              <a:t>’ means “may  you have the gift of long life”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172</Words>
  <Application>Microsoft Office PowerPoint</Application>
  <PresentationFormat>On-screen Show (4:3)</PresentationFormat>
  <Paragraphs>45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Windows User</cp:lastModifiedBy>
  <cp:revision>26</cp:revision>
  <dcterms:created xsi:type="dcterms:W3CDTF">2006-08-16T00:00:00Z</dcterms:created>
  <dcterms:modified xsi:type="dcterms:W3CDTF">2020-01-10T00:44:49Z</dcterms:modified>
</cp:coreProperties>
</file>