
<file path=[Content_Types].xml><?xml version="1.0" encoding="utf-8"?>
<Types xmlns="http://schemas.openxmlformats.org/package/2006/content-types">
  <Default Extension="tmp" ContentType="image/pn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5" r:id="rId6"/>
    <p:sldId id="264" r:id="rId7"/>
    <p:sldId id="261" r:id="rId8"/>
    <p:sldId id="277" r:id="rId9"/>
    <p:sldId id="278" r:id="rId10"/>
    <p:sldId id="279" r:id="rId11"/>
    <p:sldId id="280" r:id="rId12"/>
    <p:sldId id="281" r:id="rId13"/>
    <p:sldId id="268" r:id="rId14"/>
    <p:sldId id="282" r:id="rId15"/>
    <p:sldId id="283" r:id="rId16"/>
    <p:sldId id="284" r:id="rId17"/>
    <p:sldId id="270" r:id="rId18"/>
    <p:sldId id="286" r:id="rId19"/>
    <p:sldId id="287" r:id="rId20"/>
    <p:sldId id="274" r:id="rId21"/>
    <p:sldId id="288" r:id="rId22"/>
    <p:sldId id="273" r:id="rId23"/>
    <p:sldId id="275" r:id="rId24"/>
    <p:sldId id="276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62C"/>
    <a:srgbClr val="B30DB7"/>
    <a:srgbClr val="C5451D"/>
    <a:srgbClr val="000099"/>
    <a:srgbClr val="0000FF"/>
    <a:srgbClr val="00FF00"/>
    <a:srgbClr val="99FF66"/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C994B-504D-401F-91E8-8152A4C3CCC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5F4E3E-A5EC-4EE2-BAD7-DB99CA2E6322}">
      <dgm:prSet phldrT="[Text]" custT="1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New words</a:t>
          </a:r>
        </a:p>
      </dgm:t>
    </dgm:pt>
    <dgm:pt modelId="{7E0E6CF7-0AFF-41F8-A7BD-1833533294C1}" type="parTrans" cxnId="{BFD88B46-DDBD-49CF-9D25-B486AA482945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A738E-6FF6-4142-8457-5822DC89CDCC}" type="sibTrans" cxnId="{BFD88B46-DDBD-49CF-9D25-B486AA482945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982B5-377D-4E76-87E7-C52B6016B05D}">
      <dgm:prSet phldrT="[Text]" custT="1"/>
      <dgm:spPr>
        <a:solidFill>
          <a:srgbClr val="00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famous</a:t>
          </a:r>
        </a:p>
      </dgm:t>
    </dgm:pt>
    <dgm:pt modelId="{D603577D-E264-4947-A3AE-2D97B5FF3AC8}" type="parTrans" cxnId="{5FE27E9D-AF9A-42DB-90EF-EF835DA9C9EC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49574-8D4E-499B-8C85-14B317C826E0}" type="sibTrans" cxnId="{5FE27E9D-AF9A-42DB-90EF-EF835DA9C9EC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4A488-92AF-48B9-8402-0F3A70B6863A}">
      <dgm:prSet phldrT="[Text]" custT="1"/>
      <dgm:spPr>
        <a:solidFill>
          <a:schemeClr val="accent2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painter</a:t>
          </a:r>
        </a:p>
      </dgm:t>
    </dgm:pt>
    <dgm:pt modelId="{75B83323-FF50-47C4-A6AC-821E569826C8}" type="parTrans" cxnId="{EC6E2606-A02A-4202-80ED-BE1A64546074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9E6FA-C7D5-48A0-9720-FDA7E27E79DF}" type="sibTrans" cxnId="{EC6E2606-A02A-4202-80ED-BE1A64546074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20A26-2D61-4284-BF2B-990640BD6707}">
      <dgm:prSet phldrT="[Text]" custT="1"/>
      <dgm:spPr>
        <a:solidFill>
          <a:srgbClr val="00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draw</a:t>
          </a:r>
        </a:p>
      </dgm:t>
    </dgm:pt>
    <dgm:pt modelId="{25983292-AF16-4A9E-8368-BC1EF475A86A}" type="parTrans" cxnId="{A66D1619-2010-4EC4-8154-B70C33F963CD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9509F-F064-4E0C-A144-9EEE9F94CBFC}" type="sibTrans" cxnId="{A66D1619-2010-4EC4-8154-B70C33F963CD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CFB7B-51F6-4155-BF25-B5A3E6CFA706}">
      <dgm:prSet phldrT="[Text]" custT="1"/>
      <dgm:spPr>
        <a:solidFill>
          <a:srgbClr val="00206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gm:t>
    </dgm:pt>
    <dgm:pt modelId="{E3931192-4E0A-4E6A-A116-7EE1374DBC35}" type="parTrans" cxnId="{C9EC9FC3-4F45-4112-A234-8349D3A411E8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ECD8D-9CD1-4F8D-9C50-02D8809D5DD0}" type="sibTrans" cxnId="{C9EC9FC3-4F45-4112-A234-8349D3A411E8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06F950-E7C7-47EC-A471-CCC7BB398834}">
      <dgm:prSet custT="1"/>
      <dgm:spPr>
        <a:solidFill>
          <a:srgbClr val="0070C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love</a:t>
          </a:r>
        </a:p>
      </dgm:t>
    </dgm:pt>
    <dgm:pt modelId="{C73D859B-077C-4370-AA0D-11CED7663484}" type="parTrans" cxnId="{5FEBBB54-E7D2-4BEE-B72F-A4C4DD8E4995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3BA61-9189-409A-B164-B0F1C7264A4B}" type="sibTrans" cxnId="{5FEBBB54-E7D2-4BEE-B72F-A4C4DD8E4995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81524-C1B9-46E7-B97C-FFF86ED79F87}">
      <dgm:prSet custT="1"/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stay</a:t>
          </a:r>
        </a:p>
      </dgm:t>
    </dgm:pt>
    <dgm:pt modelId="{BD8514E6-201C-4A63-8358-1728C08F8CF3}" type="parTrans" cxnId="{A049FF3D-B68F-48F3-95F6-EB1976F6CCAE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444EC-CB50-4170-8DFD-D38E877A8B14}" type="sibTrans" cxnId="{A049FF3D-B68F-48F3-95F6-EB1976F6CCAE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63BAF-75F5-40FE-BD6F-77B2A051DEF2}">
      <dgm:prSet custT="1"/>
      <dgm:spPr>
        <a:solidFill>
          <a:srgbClr val="FFC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travel</a:t>
          </a:r>
        </a:p>
      </dgm:t>
    </dgm:pt>
    <dgm:pt modelId="{C127A7BF-E21F-4F5D-A8D1-40F6362FDF84}" type="parTrans" cxnId="{19DDE60B-28BA-47B6-9E75-AB59ACAA3B42}">
      <dgm:prSet custT="1"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791413-488E-4729-A67A-5DCE9567616B}" type="sibTrans" cxnId="{19DDE60B-28BA-47B6-9E75-AB59ACAA3B42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2CD1CA-6214-4EDE-BA32-463E960182E8}" type="pres">
      <dgm:prSet presAssocID="{86FC994B-504D-401F-91E8-8152A4C3CC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47BB9-35DB-48AD-8621-91FFB47ECA33}" type="pres">
      <dgm:prSet presAssocID="{355F4E3E-A5EC-4EE2-BAD7-DB99CA2E6322}" presName="centerShape" presStyleLbl="node0" presStyleIdx="0" presStyleCnt="1" custScaleX="148036" custLinFactNeighborX="574" custLinFactNeighborY="-3610"/>
      <dgm:spPr/>
      <dgm:t>
        <a:bodyPr/>
        <a:lstStyle/>
        <a:p>
          <a:endParaRPr lang="en-US"/>
        </a:p>
      </dgm:t>
    </dgm:pt>
    <dgm:pt modelId="{A6D875A4-2274-44EE-B3F1-484922133C0E}" type="pres">
      <dgm:prSet presAssocID="{D603577D-E264-4947-A3AE-2D97B5FF3AC8}" presName="Name9" presStyleLbl="parChTrans1D2" presStyleIdx="0" presStyleCnt="7"/>
      <dgm:spPr/>
      <dgm:t>
        <a:bodyPr/>
        <a:lstStyle/>
        <a:p>
          <a:endParaRPr lang="en-US"/>
        </a:p>
      </dgm:t>
    </dgm:pt>
    <dgm:pt modelId="{846FA7E4-6DDB-408A-AA02-A36D7B655310}" type="pres">
      <dgm:prSet presAssocID="{D603577D-E264-4947-A3AE-2D97B5FF3AC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BC637D3-B164-41B0-8E88-DCE31B8DE371}" type="pres">
      <dgm:prSet presAssocID="{0D5982B5-377D-4E76-87E7-C52B6016B05D}" presName="node" presStyleLbl="node1" presStyleIdx="0" presStyleCnt="7" custScaleX="165367" custRadScaleRad="104843" custRadScaleInc="14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DB90F-29A7-478A-BA7B-2FE524302E57}" type="pres">
      <dgm:prSet presAssocID="{75B83323-FF50-47C4-A6AC-821E569826C8}" presName="Name9" presStyleLbl="parChTrans1D2" presStyleIdx="1" presStyleCnt="7"/>
      <dgm:spPr/>
      <dgm:t>
        <a:bodyPr/>
        <a:lstStyle/>
        <a:p>
          <a:endParaRPr lang="en-US"/>
        </a:p>
      </dgm:t>
    </dgm:pt>
    <dgm:pt modelId="{FB568CAF-7F69-4337-8C1E-4D2ED284AA69}" type="pres">
      <dgm:prSet presAssocID="{75B83323-FF50-47C4-A6AC-821E569826C8}" presName="connTx" presStyleLbl="parChTrans1D2" presStyleIdx="1" presStyleCnt="7"/>
      <dgm:spPr/>
      <dgm:t>
        <a:bodyPr/>
        <a:lstStyle/>
        <a:p>
          <a:endParaRPr lang="en-US"/>
        </a:p>
      </dgm:t>
    </dgm:pt>
    <dgm:pt modelId="{9E9FD541-CCD6-4932-AFE0-625D70F45952}" type="pres">
      <dgm:prSet presAssocID="{8B34A488-92AF-48B9-8402-0F3A70B6863A}" presName="node" presStyleLbl="node1" presStyleIdx="1" presStyleCnt="7" custScaleX="161847" custRadScaleRad="158574" custRadScaleInc="56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9FCC2-3615-46F5-96BC-EEEADB1DD063}" type="pres">
      <dgm:prSet presAssocID="{25983292-AF16-4A9E-8368-BC1EF475A86A}" presName="Name9" presStyleLbl="parChTrans1D2" presStyleIdx="2" presStyleCnt="7"/>
      <dgm:spPr/>
      <dgm:t>
        <a:bodyPr/>
        <a:lstStyle/>
        <a:p>
          <a:endParaRPr lang="en-US"/>
        </a:p>
      </dgm:t>
    </dgm:pt>
    <dgm:pt modelId="{3BAAC55C-9263-421E-8A10-B5C58A753ECF}" type="pres">
      <dgm:prSet presAssocID="{25983292-AF16-4A9E-8368-BC1EF475A86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4CD2346-0BAB-414F-A553-6F02463040AA}" type="pres">
      <dgm:prSet presAssocID="{0ED20A26-2D61-4284-BF2B-990640BD6707}" presName="node" presStyleLbl="node1" presStyleIdx="2" presStyleCnt="7" custScaleX="183702" custRadScaleRad="180397" custRadScaleInc="-19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EB840-A10F-4D87-8A01-2D91EBDC7877}" type="pres">
      <dgm:prSet presAssocID="{E3931192-4E0A-4E6A-A116-7EE1374DBC35}" presName="Name9" presStyleLbl="parChTrans1D2" presStyleIdx="3" presStyleCnt="7"/>
      <dgm:spPr/>
      <dgm:t>
        <a:bodyPr/>
        <a:lstStyle/>
        <a:p>
          <a:endParaRPr lang="en-US"/>
        </a:p>
      </dgm:t>
    </dgm:pt>
    <dgm:pt modelId="{21D10B4A-C305-41AF-A4DA-EE01984E2B41}" type="pres">
      <dgm:prSet presAssocID="{E3931192-4E0A-4E6A-A116-7EE1374DBC35}" presName="connTx" presStyleLbl="parChTrans1D2" presStyleIdx="3" presStyleCnt="7"/>
      <dgm:spPr/>
      <dgm:t>
        <a:bodyPr/>
        <a:lstStyle/>
        <a:p>
          <a:endParaRPr lang="en-US"/>
        </a:p>
      </dgm:t>
    </dgm:pt>
    <dgm:pt modelId="{33680EDE-4F78-4163-9754-F372251632D1}" type="pres">
      <dgm:prSet presAssocID="{E50CFB7B-51F6-4155-BF25-B5A3E6CFA706}" presName="node" presStyleLbl="node1" presStyleIdx="3" presStyleCnt="7" custScaleX="189189" custRadScaleRad="125910" custRadScaleInc="-54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6C73F-342E-4325-96AC-F904E0296CFF}" type="pres">
      <dgm:prSet presAssocID="{C73D859B-077C-4370-AA0D-11CED7663484}" presName="Name9" presStyleLbl="parChTrans1D2" presStyleIdx="4" presStyleCnt="7"/>
      <dgm:spPr/>
      <dgm:t>
        <a:bodyPr/>
        <a:lstStyle/>
        <a:p>
          <a:endParaRPr lang="en-US"/>
        </a:p>
      </dgm:t>
    </dgm:pt>
    <dgm:pt modelId="{8B21CD73-6EDA-4C1D-B408-13C9AF33EB66}" type="pres">
      <dgm:prSet presAssocID="{C73D859B-077C-4370-AA0D-11CED766348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9489D525-5B5A-4543-A7A3-2233A40B9EFE}" type="pres">
      <dgm:prSet presAssocID="{0A06F950-E7C7-47EC-A471-CCC7BB398834}" presName="node" presStyleLbl="node1" presStyleIdx="4" presStyleCnt="7" custScaleX="162504" custRadScaleRad="129956" custRadScaleInc="62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90A66-F9AE-497C-90AA-8444364C24F9}" type="pres">
      <dgm:prSet presAssocID="{BD8514E6-201C-4A63-8358-1728C08F8CF3}" presName="Name9" presStyleLbl="parChTrans1D2" presStyleIdx="5" presStyleCnt="7"/>
      <dgm:spPr/>
      <dgm:t>
        <a:bodyPr/>
        <a:lstStyle/>
        <a:p>
          <a:endParaRPr lang="en-US"/>
        </a:p>
      </dgm:t>
    </dgm:pt>
    <dgm:pt modelId="{D70BFDEB-9A00-48F0-990A-B9DD5E65FE8B}" type="pres">
      <dgm:prSet presAssocID="{BD8514E6-201C-4A63-8358-1728C08F8CF3}" presName="connTx" presStyleLbl="parChTrans1D2" presStyleIdx="5" presStyleCnt="7"/>
      <dgm:spPr/>
      <dgm:t>
        <a:bodyPr/>
        <a:lstStyle/>
        <a:p>
          <a:endParaRPr lang="en-US"/>
        </a:p>
      </dgm:t>
    </dgm:pt>
    <dgm:pt modelId="{D6425CE7-6F6F-4623-B451-9601CF0A1C39}" type="pres">
      <dgm:prSet presAssocID="{E7181524-C1B9-46E7-B97C-FFF86ED79F87}" presName="node" presStyleLbl="node1" presStyleIdx="5" presStyleCnt="7" custScaleX="147776" custRadScaleRad="147184" custRadScaleInc="9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3FC67-C1F4-4FF0-A8A4-223D2F7BF852}" type="pres">
      <dgm:prSet presAssocID="{C127A7BF-E21F-4F5D-A8D1-40F6362FDF84}" presName="Name9" presStyleLbl="parChTrans1D2" presStyleIdx="6" presStyleCnt="7"/>
      <dgm:spPr/>
      <dgm:t>
        <a:bodyPr/>
        <a:lstStyle/>
        <a:p>
          <a:endParaRPr lang="en-US"/>
        </a:p>
      </dgm:t>
    </dgm:pt>
    <dgm:pt modelId="{E5A7683F-DE1A-4F9C-A82C-18159063BBAB}" type="pres">
      <dgm:prSet presAssocID="{C127A7BF-E21F-4F5D-A8D1-40F6362FDF84}" presName="connTx" presStyleLbl="parChTrans1D2" presStyleIdx="6" presStyleCnt="7"/>
      <dgm:spPr/>
      <dgm:t>
        <a:bodyPr/>
        <a:lstStyle/>
        <a:p>
          <a:endParaRPr lang="en-US"/>
        </a:p>
      </dgm:t>
    </dgm:pt>
    <dgm:pt modelId="{E7673A68-A47B-43E1-901C-1BE11345B1B5}" type="pres">
      <dgm:prSet presAssocID="{EE763BAF-75F5-40FE-BD6F-77B2A051DEF2}" presName="node" presStyleLbl="node1" presStyleIdx="6" presStyleCnt="7" custScaleX="157764" custScaleY="92033" custRadScaleRad="147470" custRadScaleInc="-5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55E82-D173-49A4-A567-A8AB0CC03357}" type="presOf" srcId="{355F4E3E-A5EC-4EE2-BAD7-DB99CA2E6322}" destId="{60847BB9-35DB-48AD-8621-91FFB47ECA33}" srcOrd="0" destOrd="0" presId="urn:microsoft.com/office/officeart/2005/8/layout/radial1"/>
    <dgm:cxn modelId="{EC6E2606-A02A-4202-80ED-BE1A64546074}" srcId="{355F4E3E-A5EC-4EE2-BAD7-DB99CA2E6322}" destId="{8B34A488-92AF-48B9-8402-0F3A70B6863A}" srcOrd="1" destOrd="0" parTransId="{75B83323-FF50-47C4-A6AC-821E569826C8}" sibTransId="{D579E6FA-C7D5-48A0-9720-FDA7E27E79DF}"/>
    <dgm:cxn modelId="{5FEBBB54-E7D2-4BEE-B72F-A4C4DD8E4995}" srcId="{355F4E3E-A5EC-4EE2-BAD7-DB99CA2E6322}" destId="{0A06F950-E7C7-47EC-A471-CCC7BB398834}" srcOrd="4" destOrd="0" parTransId="{C73D859B-077C-4370-AA0D-11CED7663484}" sibTransId="{F1E3BA61-9189-409A-B164-B0F1C7264A4B}"/>
    <dgm:cxn modelId="{0AD33D00-DAF4-46C7-89E5-D7F9396109BF}" type="presOf" srcId="{C73D859B-077C-4370-AA0D-11CED7663484}" destId="{8B21CD73-6EDA-4C1D-B408-13C9AF33EB66}" srcOrd="1" destOrd="0" presId="urn:microsoft.com/office/officeart/2005/8/layout/radial1"/>
    <dgm:cxn modelId="{237BDD0A-AEB0-4BB8-91B1-9BB3B8F1FC68}" type="presOf" srcId="{0A06F950-E7C7-47EC-A471-CCC7BB398834}" destId="{9489D525-5B5A-4543-A7A3-2233A40B9EFE}" srcOrd="0" destOrd="0" presId="urn:microsoft.com/office/officeart/2005/8/layout/radial1"/>
    <dgm:cxn modelId="{302B6409-4F90-43A6-8464-9BEA74CE024B}" type="presOf" srcId="{C127A7BF-E21F-4F5D-A8D1-40F6362FDF84}" destId="{E5A7683F-DE1A-4F9C-A82C-18159063BBAB}" srcOrd="1" destOrd="0" presId="urn:microsoft.com/office/officeart/2005/8/layout/radial1"/>
    <dgm:cxn modelId="{C6B9F0AB-ADFD-4455-849C-3E1174CD7810}" type="presOf" srcId="{C73D859B-077C-4370-AA0D-11CED7663484}" destId="{FC56C73F-342E-4325-96AC-F904E0296CFF}" srcOrd="0" destOrd="0" presId="urn:microsoft.com/office/officeart/2005/8/layout/radial1"/>
    <dgm:cxn modelId="{5FE27E9D-AF9A-42DB-90EF-EF835DA9C9EC}" srcId="{355F4E3E-A5EC-4EE2-BAD7-DB99CA2E6322}" destId="{0D5982B5-377D-4E76-87E7-C52B6016B05D}" srcOrd="0" destOrd="0" parTransId="{D603577D-E264-4947-A3AE-2D97B5FF3AC8}" sibTransId="{F4249574-8D4E-499B-8C85-14B317C826E0}"/>
    <dgm:cxn modelId="{A66D1619-2010-4EC4-8154-B70C33F963CD}" srcId="{355F4E3E-A5EC-4EE2-BAD7-DB99CA2E6322}" destId="{0ED20A26-2D61-4284-BF2B-990640BD6707}" srcOrd="2" destOrd="0" parTransId="{25983292-AF16-4A9E-8368-BC1EF475A86A}" sibTransId="{0C79509F-F064-4E0C-A144-9EEE9F94CBFC}"/>
    <dgm:cxn modelId="{72531C76-5220-41BB-AAFC-DE14262EFA9E}" type="presOf" srcId="{D603577D-E264-4947-A3AE-2D97B5FF3AC8}" destId="{A6D875A4-2274-44EE-B3F1-484922133C0E}" srcOrd="0" destOrd="0" presId="urn:microsoft.com/office/officeart/2005/8/layout/radial1"/>
    <dgm:cxn modelId="{A049FF3D-B68F-48F3-95F6-EB1976F6CCAE}" srcId="{355F4E3E-A5EC-4EE2-BAD7-DB99CA2E6322}" destId="{E7181524-C1B9-46E7-B97C-FFF86ED79F87}" srcOrd="5" destOrd="0" parTransId="{BD8514E6-201C-4A63-8358-1728C08F8CF3}" sibTransId="{2E8444EC-CB50-4170-8DFD-D38E877A8B14}"/>
    <dgm:cxn modelId="{6E091A28-6DF2-49FA-9383-4B605EFDADB1}" type="presOf" srcId="{EE763BAF-75F5-40FE-BD6F-77B2A051DEF2}" destId="{E7673A68-A47B-43E1-901C-1BE11345B1B5}" srcOrd="0" destOrd="0" presId="urn:microsoft.com/office/officeart/2005/8/layout/radial1"/>
    <dgm:cxn modelId="{6210936D-F131-469B-A432-808446345508}" type="presOf" srcId="{C127A7BF-E21F-4F5D-A8D1-40F6362FDF84}" destId="{44E3FC67-C1F4-4FF0-A8A4-223D2F7BF852}" srcOrd="0" destOrd="0" presId="urn:microsoft.com/office/officeart/2005/8/layout/radial1"/>
    <dgm:cxn modelId="{BFD88B46-DDBD-49CF-9D25-B486AA482945}" srcId="{86FC994B-504D-401F-91E8-8152A4C3CCC8}" destId="{355F4E3E-A5EC-4EE2-BAD7-DB99CA2E6322}" srcOrd="0" destOrd="0" parTransId="{7E0E6CF7-0AFF-41F8-A7BD-1833533294C1}" sibTransId="{AD0A738E-6FF6-4142-8457-5822DC89CDCC}"/>
    <dgm:cxn modelId="{C9EC9FC3-4F45-4112-A234-8349D3A411E8}" srcId="{355F4E3E-A5EC-4EE2-BAD7-DB99CA2E6322}" destId="{E50CFB7B-51F6-4155-BF25-B5A3E6CFA706}" srcOrd="3" destOrd="0" parTransId="{E3931192-4E0A-4E6A-A116-7EE1374DBC35}" sibTransId="{0DEECD8D-9CD1-4F8D-9C50-02D8809D5DD0}"/>
    <dgm:cxn modelId="{2940C14B-BA83-4F1A-BAE5-B5B6B3BB5557}" type="presOf" srcId="{75B83323-FF50-47C4-A6AC-821E569826C8}" destId="{0A8DB90F-29A7-478A-BA7B-2FE524302E57}" srcOrd="0" destOrd="0" presId="urn:microsoft.com/office/officeart/2005/8/layout/radial1"/>
    <dgm:cxn modelId="{2322E96C-FB5C-418F-A2A0-8AAAA336C10C}" type="presOf" srcId="{E3931192-4E0A-4E6A-A116-7EE1374DBC35}" destId="{DAEEB840-A10F-4D87-8A01-2D91EBDC7877}" srcOrd="0" destOrd="0" presId="urn:microsoft.com/office/officeart/2005/8/layout/radial1"/>
    <dgm:cxn modelId="{4992A5D2-53BB-4833-93CB-4CA1C6B29348}" type="presOf" srcId="{D603577D-E264-4947-A3AE-2D97B5FF3AC8}" destId="{846FA7E4-6DDB-408A-AA02-A36D7B655310}" srcOrd="1" destOrd="0" presId="urn:microsoft.com/office/officeart/2005/8/layout/radial1"/>
    <dgm:cxn modelId="{3DFD4AC6-180B-4941-91FD-DA9FF64294DA}" type="presOf" srcId="{75B83323-FF50-47C4-A6AC-821E569826C8}" destId="{FB568CAF-7F69-4337-8C1E-4D2ED284AA69}" srcOrd="1" destOrd="0" presId="urn:microsoft.com/office/officeart/2005/8/layout/radial1"/>
    <dgm:cxn modelId="{6A2A6F41-07F4-4C91-B2AE-B31867303617}" type="presOf" srcId="{0D5982B5-377D-4E76-87E7-C52B6016B05D}" destId="{CBC637D3-B164-41B0-8E88-DCE31B8DE371}" srcOrd="0" destOrd="0" presId="urn:microsoft.com/office/officeart/2005/8/layout/radial1"/>
    <dgm:cxn modelId="{6915E1FF-6DBD-4CFB-87D0-A07CA90123A2}" type="presOf" srcId="{8B34A488-92AF-48B9-8402-0F3A70B6863A}" destId="{9E9FD541-CCD6-4932-AFE0-625D70F45952}" srcOrd="0" destOrd="0" presId="urn:microsoft.com/office/officeart/2005/8/layout/radial1"/>
    <dgm:cxn modelId="{1580DA07-E943-4F5E-A7BE-769C9832361C}" type="presOf" srcId="{E3931192-4E0A-4E6A-A116-7EE1374DBC35}" destId="{21D10B4A-C305-41AF-A4DA-EE01984E2B41}" srcOrd="1" destOrd="0" presId="urn:microsoft.com/office/officeart/2005/8/layout/radial1"/>
    <dgm:cxn modelId="{A64211C2-CBEC-4071-8B55-B2A395C1B615}" type="presOf" srcId="{86FC994B-504D-401F-91E8-8152A4C3CCC8}" destId="{2B2CD1CA-6214-4EDE-BA32-463E960182E8}" srcOrd="0" destOrd="0" presId="urn:microsoft.com/office/officeart/2005/8/layout/radial1"/>
    <dgm:cxn modelId="{E109D29D-C887-49F4-B2AC-4C9FB14365FB}" type="presOf" srcId="{BD8514E6-201C-4A63-8358-1728C08F8CF3}" destId="{BA390A66-F9AE-497C-90AA-8444364C24F9}" srcOrd="0" destOrd="0" presId="urn:microsoft.com/office/officeart/2005/8/layout/radial1"/>
    <dgm:cxn modelId="{F517F470-FA5A-4CD5-AC9A-40183BA3CF1E}" type="presOf" srcId="{0ED20A26-2D61-4284-BF2B-990640BD6707}" destId="{54CD2346-0BAB-414F-A553-6F02463040AA}" srcOrd="0" destOrd="0" presId="urn:microsoft.com/office/officeart/2005/8/layout/radial1"/>
    <dgm:cxn modelId="{A0B0981C-8B73-481F-AD29-664053BDA331}" type="presOf" srcId="{E50CFB7B-51F6-4155-BF25-B5A3E6CFA706}" destId="{33680EDE-4F78-4163-9754-F372251632D1}" srcOrd="0" destOrd="0" presId="urn:microsoft.com/office/officeart/2005/8/layout/radial1"/>
    <dgm:cxn modelId="{42B3D167-B2BD-4564-9406-2DC80EEABBB4}" type="presOf" srcId="{E7181524-C1B9-46E7-B97C-FFF86ED79F87}" destId="{D6425CE7-6F6F-4623-B451-9601CF0A1C39}" srcOrd="0" destOrd="0" presId="urn:microsoft.com/office/officeart/2005/8/layout/radial1"/>
    <dgm:cxn modelId="{19DDE60B-28BA-47B6-9E75-AB59ACAA3B42}" srcId="{355F4E3E-A5EC-4EE2-BAD7-DB99CA2E6322}" destId="{EE763BAF-75F5-40FE-BD6F-77B2A051DEF2}" srcOrd="6" destOrd="0" parTransId="{C127A7BF-E21F-4F5D-A8D1-40F6362FDF84}" sibTransId="{CD791413-488E-4729-A67A-5DCE9567616B}"/>
    <dgm:cxn modelId="{375F687B-700C-469D-BD6B-A84B5ACE87C0}" type="presOf" srcId="{BD8514E6-201C-4A63-8358-1728C08F8CF3}" destId="{D70BFDEB-9A00-48F0-990A-B9DD5E65FE8B}" srcOrd="1" destOrd="0" presId="urn:microsoft.com/office/officeart/2005/8/layout/radial1"/>
    <dgm:cxn modelId="{38E830FB-C374-489F-8307-A145DA3505B3}" type="presOf" srcId="{25983292-AF16-4A9E-8368-BC1EF475A86A}" destId="{9C59FCC2-3615-46F5-96BC-EEEADB1DD063}" srcOrd="0" destOrd="0" presId="urn:microsoft.com/office/officeart/2005/8/layout/radial1"/>
    <dgm:cxn modelId="{C8C6B77F-2B77-4863-B088-9CD4F017252A}" type="presOf" srcId="{25983292-AF16-4A9E-8368-BC1EF475A86A}" destId="{3BAAC55C-9263-421E-8A10-B5C58A753ECF}" srcOrd="1" destOrd="0" presId="urn:microsoft.com/office/officeart/2005/8/layout/radial1"/>
    <dgm:cxn modelId="{6D6DC5BA-5F8D-4C62-A03A-F9D1996EC07E}" type="presParOf" srcId="{2B2CD1CA-6214-4EDE-BA32-463E960182E8}" destId="{60847BB9-35DB-48AD-8621-91FFB47ECA33}" srcOrd="0" destOrd="0" presId="urn:microsoft.com/office/officeart/2005/8/layout/radial1"/>
    <dgm:cxn modelId="{D2FCB6A6-27AB-40D8-A96B-4BEFBB20F816}" type="presParOf" srcId="{2B2CD1CA-6214-4EDE-BA32-463E960182E8}" destId="{A6D875A4-2274-44EE-B3F1-484922133C0E}" srcOrd="1" destOrd="0" presId="urn:microsoft.com/office/officeart/2005/8/layout/radial1"/>
    <dgm:cxn modelId="{2B780FE4-0D24-48B0-80E5-803DF71128C4}" type="presParOf" srcId="{A6D875A4-2274-44EE-B3F1-484922133C0E}" destId="{846FA7E4-6DDB-408A-AA02-A36D7B655310}" srcOrd="0" destOrd="0" presId="urn:microsoft.com/office/officeart/2005/8/layout/radial1"/>
    <dgm:cxn modelId="{2184FB6E-F237-4A72-A3AF-B5EE97F96ECB}" type="presParOf" srcId="{2B2CD1CA-6214-4EDE-BA32-463E960182E8}" destId="{CBC637D3-B164-41B0-8E88-DCE31B8DE371}" srcOrd="2" destOrd="0" presId="urn:microsoft.com/office/officeart/2005/8/layout/radial1"/>
    <dgm:cxn modelId="{22224839-3323-4A19-AE40-5AF09A4C3BEB}" type="presParOf" srcId="{2B2CD1CA-6214-4EDE-BA32-463E960182E8}" destId="{0A8DB90F-29A7-478A-BA7B-2FE524302E57}" srcOrd="3" destOrd="0" presId="urn:microsoft.com/office/officeart/2005/8/layout/radial1"/>
    <dgm:cxn modelId="{7ACAA41F-C7ED-4131-8498-B58173D1B3CD}" type="presParOf" srcId="{0A8DB90F-29A7-478A-BA7B-2FE524302E57}" destId="{FB568CAF-7F69-4337-8C1E-4D2ED284AA69}" srcOrd="0" destOrd="0" presId="urn:microsoft.com/office/officeart/2005/8/layout/radial1"/>
    <dgm:cxn modelId="{C177F72D-372F-4C0D-9ECA-B63F78EFE164}" type="presParOf" srcId="{2B2CD1CA-6214-4EDE-BA32-463E960182E8}" destId="{9E9FD541-CCD6-4932-AFE0-625D70F45952}" srcOrd="4" destOrd="0" presId="urn:microsoft.com/office/officeart/2005/8/layout/radial1"/>
    <dgm:cxn modelId="{BCF1208C-43FF-4801-B3B1-35A023975036}" type="presParOf" srcId="{2B2CD1CA-6214-4EDE-BA32-463E960182E8}" destId="{9C59FCC2-3615-46F5-96BC-EEEADB1DD063}" srcOrd="5" destOrd="0" presId="urn:microsoft.com/office/officeart/2005/8/layout/radial1"/>
    <dgm:cxn modelId="{C242121A-519E-4A04-A4D9-3352A977594C}" type="presParOf" srcId="{9C59FCC2-3615-46F5-96BC-EEEADB1DD063}" destId="{3BAAC55C-9263-421E-8A10-B5C58A753ECF}" srcOrd="0" destOrd="0" presId="urn:microsoft.com/office/officeart/2005/8/layout/radial1"/>
    <dgm:cxn modelId="{0633AA75-459E-48A3-B904-5E0CDEFB14B6}" type="presParOf" srcId="{2B2CD1CA-6214-4EDE-BA32-463E960182E8}" destId="{54CD2346-0BAB-414F-A553-6F02463040AA}" srcOrd="6" destOrd="0" presId="urn:microsoft.com/office/officeart/2005/8/layout/radial1"/>
    <dgm:cxn modelId="{C60B98B2-ED94-4088-888B-584FD05D9848}" type="presParOf" srcId="{2B2CD1CA-6214-4EDE-BA32-463E960182E8}" destId="{DAEEB840-A10F-4D87-8A01-2D91EBDC7877}" srcOrd="7" destOrd="0" presId="urn:microsoft.com/office/officeart/2005/8/layout/radial1"/>
    <dgm:cxn modelId="{B7083924-ED71-4FBD-8923-483313E3BBD9}" type="presParOf" srcId="{DAEEB840-A10F-4D87-8A01-2D91EBDC7877}" destId="{21D10B4A-C305-41AF-A4DA-EE01984E2B41}" srcOrd="0" destOrd="0" presId="urn:microsoft.com/office/officeart/2005/8/layout/radial1"/>
    <dgm:cxn modelId="{9C49B370-75CF-4D51-BE2E-B3F7A79A06DF}" type="presParOf" srcId="{2B2CD1CA-6214-4EDE-BA32-463E960182E8}" destId="{33680EDE-4F78-4163-9754-F372251632D1}" srcOrd="8" destOrd="0" presId="urn:microsoft.com/office/officeart/2005/8/layout/radial1"/>
    <dgm:cxn modelId="{B9778864-6B3E-4E3A-AAC5-52337C3640E1}" type="presParOf" srcId="{2B2CD1CA-6214-4EDE-BA32-463E960182E8}" destId="{FC56C73F-342E-4325-96AC-F904E0296CFF}" srcOrd="9" destOrd="0" presId="urn:microsoft.com/office/officeart/2005/8/layout/radial1"/>
    <dgm:cxn modelId="{C8329AB7-3C97-4664-94B8-61E7B470CF35}" type="presParOf" srcId="{FC56C73F-342E-4325-96AC-F904E0296CFF}" destId="{8B21CD73-6EDA-4C1D-B408-13C9AF33EB66}" srcOrd="0" destOrd="0" presId="urn:microsoft.com/office/officeart/2005/8/layout/radial1"/>
    <dgm:cxn modelId="{FE200688-7124-42D2-ADBB-5C4ADF825B8D}" type="presParOf" srcId="{2B2CD1CA-6214-4EDE-BA32-463E960182E8}" destId="{9489D525-5B5A-4543-A7A3-2233A40B9EFE}" srcOrd="10" destOrd="0" presId="urn:microsoft.com/office/officeart/2005/8/layout/radial1"/>
    <dgm:cxn modelId="{054398F3-D6DC-47A5-9FA9-76A5B057CAF5}" type="presParOf" srcId="{2B2CD1CA-6214-4EDE-BA32-463E960182E8}" destId="{BA390A66-F9AE-497C-90AA-8444364C24F9}" srcOrd="11" destOrd="0" presId="urn:microsoft.com/office/officeart/2005/8/layout/radial1"/>
    <dgm:cxn modelId="{237EBE42-F782-4CFC-A4E9-48C729C0A7A4}" type="presParOf" srcId="{BA390A66-F9AE-497C-90AA-8444364C24F9}" destId="{D70BFDEB-9A00-48F0-990A-B9DD5E65FE8B}" srcOrd="0" destOrd="0" presId="urn:microsoft.com/office/officeart/2005/8/layout/radial1"/>
    <dgm:cxn modelId="{2B438BA1-58D6-45B3-B432-03BF08581E92}" type="presParOf" srcId="{2B2CD1CA-6214-4EDE-BA32-463E960182E8}" destId="{D6425CE7-6F6F-4623-B451-9601CF0A1C39}" srcOrd="12" destOrd="0" presId="urn:microsoft.com/office/officeart/2005/8/layout/radial1"/>
    <dgm:cxn modelId="{80E5A899-DB2F-4FCC-B775-FF8241443B55}" type="presParOf" srcId="{2B2CD1CA-6214-4EDE-BA32-463E960182E8}" destId="{44E3FC67-C1F4-4FF0-A8A4-223D2F7BF852}" srcOrd="13" destOrd="0" presId="urn:microsoft.com/office/officeart/2005/8/layout/radial1"/>
    <dgm:cxn modelId="{328DAE4A-FB37-43D9-91ED-9F5F961D654E}" type="presParOf" srcId="{44E3FC67-C1F4-4FF0-A8A4-223D2F7BF852}" destId="{E5A7683F-DE1A-4F9C-A82C-18159063BBAB}" srcOrd="0" destOrd="0" presId="urn:microsoft.com/office/officeart/2005/8/layout/radial1"/>
    <dgm:cxn modelId="{37160A7C-7C6F-4644-9733-6C0CDE4C4C63}" type="presParOf" srcId="{2B2CD1CA-6214-4EDE-BA32-463E960182E8}" destId="{E7673A68-A47B-43E1-901C-1BE11345B1B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47BB9-35DB-48AD-8621-91FFB47ECA33}">
      <dsp:nvSpPr>
        <dsp:cNvPr id="0" name=""/>
        <dsp:cNvSpPr/>
      </dsp:nvSpPr>
      <dsp:spPr>
        <a:xfrm>
          <a:off x="3996288" y="1907212"/>
          <a:ext cx="2007435" cy="1356045"/>
        </a:xfrm>
        <a:prstGeom prst="ellipse">
          <a:avLst/>
        </a:prstGeom>
        <a:solidFill>
          <a:srgbClr val="7030A0"/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New words</a:t>
          </a:r>
        </a:p>
      </dsp:txBody>
      <dsp:txXfrm>
        <a:off x="4290270" y="2105800"/>
        <a:ext cx="1419471" cy="958869"/>
      </dsp:txXfrm>
    </dsp:sp>
    <dsp:sp modelId="{A6D875A4-2274-44EE-B3F1-484922133C0E}">
      <dsp:nvSpPr>
        <dsp:cNvPr id="0" name=""/>
        <dsp:cNvSpPr/>
      </dsp:nvSpPr>
      <dsp:spPr>
        <a:xfrm rot="16411750">
          <a:off x="4782177" y="1619718"/>
          <a:ext cx="553274" cy="23937"/>
        </a:xfrm>
        <a:custGeom>
          <a:avLst/>
          <a:gdLst/>
          <a:ahLst/>
          <a:cxnLst/>
          <a:rect l="0" t="0" r="0" b="0"/>
          <a:pathLst>
            <a:path>
              <a:moveTo>
                <a:pt x="0" y="11968"/>
              </a:moveTo>
              <a:lnTo>
                <a:pt x="553274" y="119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4983" y="1617855"/>
        <a:ext cx="27663" cy="27663"/>
      </dsp:txXfrm>
    </dsp:sp>
    <dsp:sp modelId="{CBC637D3-B164-41B0-8E88-DCE31B8DE371}">
      <dsp:nvSpPr>
        <dsp:cNvPr id="0" name=""/>
        <dsp:cNvSpPr/>
      </dsp:nvSpPr>
      <dsp:spPr>
        <a:xfrm>
          <a:off x="3996404" y="0"/>
          <a:ext cx="2242452" cy="1356045"/>
        </a:xfrm>
        <a:prstGeom prst="ellipse">
          <a:avLst/>
        </a:prstGeom>
        <a:solidFill>
          <a:srgbClr val="0000FF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famous</a:t>
          </a:r>
        </a:p>
      </dsp:txBody>
      <dsp:txXfrm>
        <a:off x="4324803" y="198588"/>
        <a:ext cx="1585654" cy="958869"/>
      </dsp:txXfrm>
    </dsp:sp>
    <dsp:sp modelId="{0A8DB90F-29A7-478A-BA7B-2FE524302E57}">
      <dsp:nvSpPr>
        <dsp:cNvPr id="0" name=""/>
        <dsp:cNvSpPr/>
      </dsp:nvSpPr>
      <dsp:spPr>
        <a:xfrm rot="20298298">
          <a:off x="5821555" y="2003128"/>
          <a:ext cx="1223010" cy="23937"/>
        </a:xfrm>
        <a:custGeom>
          <a:avLst/>
          <a:gdLst/>
          <a:ahLst/>
          <a:cxnLst/>
          <a:rect l="0" t="0" r="0" b="0"/>
          <a:pathLst>
            <a:path>
              <a:moveTo>
                <a:pt x="0" y="11968"/>
              </a:moveTo>
              <a:lnTo>
                <a:pt x="1223010" y="119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2485" y="1984522"/>
        <a:ext cx="61150" cy="61150"/>
      </dsp:txXfrm>
    </dsp:sp>
    <dsp:sp modelId="{9E9FD541-CCD6-4932-AFE0-625D70F45952}">
      <dsp:nvSpPr>
        <dsp:cNvPr id="0" name=""/>
        <dsp:cNvSpPr/>
      </dsp:nvSpPr>
      <dsp:spPr>
        <a:xfrm>
          <a:off x="6826525" y="743953"/>
          <a:ext cx="2194719" cy="1356045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painter</a:t>
          </a:r>
        </a:p>
      </dsp:txBody>
      <dsp:txXfrm>
        <a:off x="7147934" y="942541"/>
        <a:ext cx="1551901" cy="958869"/>
      </dsp:txXfrm>
    </dsp:sp>
    <dsp:sp modelId="{9C59FCC2-3615-46F5-96BC-EEEADB1DD063}">
      <dsp:nvSpPr>
        <dsp:cNvPr id="0" name=""/>
        <dsp:cNvSpPr/>
      </dsp:nvSpPr>
      <dsp:spPr>
        <a:xfrm rot="617330">
          <a:off x="5957407" y="2881698"/>
          <a:ext cx="1483350" cy="23937"/>
        </a:xfrm>
        <a:custGeom>
          <a:avLst/>
          <a:gdLst/>
          <a:ahLst/>
          <a:cxnLst/>
          <a:rect l="0" t="0" r="0" b="0"/>
          <a:pathLst>
            <a:path>
              <a:moveTo>
                <a:pt x="0" y="11968"/>
              </a:moveTo>
              <a:lnTo>
                <a:pt x="1483350" y="119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1999" y="2856583"/>
        <a:ext cx="74167" cy="74167"/>
      </dsp:txXfrm>
    </dsp:sp>
    <dsp:sp modelId="{54CD2346-0BAB-414F-A553-6F02463040AA}">
      <dsp:nvSpPr>
        <dsp:cNvPr id="0" name=""/>
        <dsp:cNvSpPr/>
      </dsp:nvSpPr>
      <dsp:spPr>
        <a:xfrm>
          <a:off x="7364865" y="2562606"/>
          <a:ext cx="2491082" cy="1356045"/>
        </a:xfrm>
        <a:prstGeom prst="ellipse">
          <a:avLst/>
        </a:prstGeom>
        <a:solidFill>
          <a:srgbClr val="00FF00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draw</a:t>
          </a:r>
        </a:p>
      </dsp:txBody>
      <dsp:txXfrm>
        <a:off x="7729676" y="2761194"/>
        <a:ext cx="1761460" cy="958869"/>
      </dsp:txXfrm>
    </dsp:sp>
    <dsp:sp modelId="{DAEEB840-A10F-4D87-8A01-2D91EBDC7877}">
      <dsp:nvSpPr>
        <dsp:cNvPr id="0" name=""/>
        <dsp:cNvSpPr/>
      </dsp:nvSpPr>
      <dsp:spPr>
        <a:xfrm rot="3064730">
          <a:off x="5294147" y="3558827"/>
          <a:ext cx="1003415" cy="23937"/>
        </a:xfrm>
        <a:custGeom>
          <a:avLst/>
          <a:gdLst/>
          <a:ahLst/>
          <a:cxnLst/>
          <a:rect l="0" t="0" r="0" b="0"/>
          <a:pathLst>
            <a:path>
              <a:moveTo>
                <a:pt x="0" y="11968"/>
              </a:moveTo>
              <a:lnTo>
                <a:pt x="1003415" y="119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0769" y="3545710"/>
        <a:ext cx="50170" cy="50170"/>
      </dsp:txXfrm>
    </dsp:sp>
    <dsp:sp modelId="{33680EDE-4F78-4163-9754-F372251632D1}">
      <dsp:nvSpPr>
        <dsp:cNvPr id="0" name=""/>
        <dsp:cNvSpPr/>
      </dsp:nvSpPr>
      <dsp:spPr>
        <a:xfrm>
          <a:off x="5331866" y="3906702"/>
          <a:ext cx="2565489" cy="1356045"/>
        </a:xfrm>
        <a:prstGeom prst="ellipse">
          <a:avLst/>
        </a:prstGeom>
        <a:solidFill>
          <a:srgbClr val="002060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money</a:t>
          </a:r>
        </a:p>
      </dsp:txBody>
      <dsp:txXfrm>
        <a:off x="5707573" y="4105290"/>
        <a:ext cx="1814075" cy="958869"/>
      </dsp:txXfrm>
    </dsp:sp>
    <dsp:sp modelId="{FC56C73F-342E-4325-96AC-F904E0296CFF}">
      <dsp:nvSpPr>
        <dsp:cNvPr id="0" name=""/>
        <dsp:cNvSpPr/>
      </dsp:nvSpPr>
      <dsp:spPr>
        <a:xfrm rot="7907482">
          <a:off x="3559257" y="3566181"/>
          <a:ext cx="1106497" cy="23937"/>
        </a:xfrm>
        <a:custGeom>
          <a:avLst/>
          <a:gdLst/>
          <a:ahLst/>
          <a:cxnLst/>
          <a:rect l="0" t="0" r="0" b="0"/>
          <a:pathLst>
            <a:path>
              <a:moveTo>
                <a:pt x="0" y="11968"/>
              </a:moveTo>
              <a:lnTo>
                <a:pt x="1106497" y="119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84844" y="3550488"/>
        <a:ext cx="55324" cy="55324"/>
      </dsp:txXfrm>
    </dsp:sp>
    <dsp:sp modelId="{9489D525-5B5A-4543-A7A3-2233A40B9EFE}">
      <dsp:nvSpPr>
        <dsp:cNvPr id="0" name=""/>
        <dsp:cNvSpPr/>
      </dsp:nvSpPr>
      <dsp:spPr>
        <a:xfrm>
          <a:off x="2110984" y="3906702"/>
          <a:ext cx="2203628" cy="1356045"/>
        </a:xfrm>
        <a:prstGeom prst="ellipse">
          <a:avLst/>
        </a:prstGeom>
        <a:solidFill>
          <a:srgbClr val="0070C0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love</a:t>
          </a:r>
        </a:p>
      </dsp:txBody>
      <dsp:txXfrm>
        <a:off x="2433698" y="4105290"/>
        <a:ext cx="1558200" cy="958869"/>
      </dsp:txXfrm>
    </dsp:sp>
    <dsp:sp modelId="{BA390A66-F9AE-497C-90AA-8444364C24F9}">
      <dsp:nvSpPr>
        <dsp:cNvPr id="0" name=""/>
        <dsp:cNvSpPr/>
      </dsp:nvSpPr>
      <dsp:spPr>
        <a:xfrm rot="10022164">
          <a:off x="2966072" y="2915121"/>
          <a:ext cx="1097860" cy="23937"/>
        </a:xfrm>
        <a:custGeom>
          <a:avLst/>
          <a:gdLst/>
          <a:ahLst/>
          <a:cxnLst/>
          <a:rect l="0" t="0" r="0" b="0"/>
          <a:pathLst>
            <a:path>
              <a:moveTo>
                <a:pt x="0" y="11968"/>
              </a:moveTo>
              <a:lnTo>
                <a:pt x="1097860" y="119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487556" y="2899644"/>
        <a:ext cx="54893" cy="54893"/>
      </dsp:txXfrm>
    </dsp:sp>
    <dsp:sp modelId="{D6425CE7-6F6F-4623-B451-9601CF0A1C39}">
      <dsp:nvSpPr>
        <dsp:cNvPr id="0" name=""/>
        <dsp:cNvSpPr/>
      </dsp:nvSpPr>
      <dsp:spPr>
        <a:xfrm>
          <a:off x="1029539" y="2590579"/>
          <a:ext cx="2003910" cy="1356045"/>
        </a:xfrm>
        <a:prstGeom prst="ellipse">
          <a:avLst/>
        </a:prstGeom>
        <a:solidFill>
          <a:schemeClr val="tx2">
            <a:lumMod val="75000"/>
          </a:schemeClr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stay</a:t>
          </a:r>
        </a:p>
      </dsp:txBody>
      <dsp:txXfrm>
        <a:off x="1323005" y="2789167"/>
        <a:ext cx="1416978" cy="958869"/>
      </dsp:txXfrm>
    </dsp:sp>
    <dsp:sp modelId="{44E3FC67-C1F4-4FF0-A8A4-223D2F7BF852}">
      <dsp:nvSpPr>
        <dsp:cNvPr id="0" name=""/>
        <dsp:cNvSpPr/>
      </dsp:nvSpPr>
      <dsp:spPr>
        <a:xfrm rot="12081191">
          <a:off x="3090886" y="2037492"/>
          <a:ext cx="1077381" cy="23937"/>
        </a:xfrm>
        <a:custGeom>
          <a:avLst/>
          <a:gdLst/>
          <a:ahLst/>
          <a:cxnLst/>
          <a:rect l="0" t="0" r="0" b="0"/>
          <a:pathLst>
            <a:path>
              <a:moveTo>
                <a:pt x="0" y="11968"/>
              </a:moveTo>
              <a:lnTo>
                <a:pt x="1077381" y="119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02642" y="2022526"/>
        <a:ext cx="53869" cy="53869"/>
      </dsp:txXfrm>
    </dsp:sp>
    <dsp:sp modelId="{E7673A68-A47B-43E1-901C-1BE11345B1B5}">
      <dsp:nvSpPr>
        <dsp:cNvPr id="0" name=""/>
        <dsp:cNvSpPr/>
      </dsp:nvSpPr>
      <dsp:spPr>
        <a:xfrm>
          <a:off x="1169607" y="881916"/>
          <a:ext cx="2139351" cy="1248009"/>
        </a:xfrm>
        <a:prstGeom prst="ellipse">
          <a:avLst/>
        </a:prstGeom>
        <a:solidFill>
          <a:srgbClr val="FFC000"/>
        </a:solidFill>
        <a:ln w="1905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travel</a:t>
          </a:r>
        </a:p>
      </dsp:txBody>
      <dsp:txXfrm>
        <a:off x="1482908" y="1064683"/>
        <a:ext cx="1512749" cy="882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66BD4-C364-4A06-B44E-465621AFE53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4DCF-6DAD-460B-88ED-A48C71C48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0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4DCF-6DAD-460B-88ED-A48C71C484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7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4DCF-6DAD-460B-88ED-A48C71C484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28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44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4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3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0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07A6E0-A3DB-43D8-84A5-CBC7B5DBFBDB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8F09FC-018F-4934-84C9-5C35F60B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8941" y="295834"/>
            <a:ext cx="11577918" cy="6279775"/>
            <a:chOff x="268941" y="295834"/>
            <a:chExt cx="11577918" cy="62797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t="3917" r="4556" b="10622"/>
            <a:stretch/>
          </p:blipFill>
          <p:spPr>
            <a:xfrm>
              <a:off x="268941" y="4195480"/>
              <a:ext cx="11470341" cy="23801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41" y="295834"/>
              <a:ext cx="11577918" cy="3899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9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D97BF0-EE67-41D3-8889-12F3122CF294}"/>
              </a:ext>
            </a:extLst>
          </p:cNvPr>
          <p:cNvSpPr/>
          <p:nvPr/>
        </p:nvSpPr>
        <p:spPr>
          <a:xfrm>
            <a:off x="309493" y="5204101"/>
            <a:ext cx="11437032" cy="1077218"/>
          </a:xfrm>
          <a:prstGeom prst="rect">
            <a:avLst/>
          </a:prstGeom>
          <a:solidFill>
            <a:srgbClr val="7030A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family didn’t have a lot of money. Sultan went to school for five years, but then he went to work with his father.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2774B-1DB7-4744-BC36-003CF8742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"/>
          <a:stretch/>
        </p:blipFill>
        <p:spPr>
          <a:xfrm>
            <a:off x="506439" y="416151"/>
            <a:ext cx="11240085" cy="4338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72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09E57-4BC6-4FBB-A81F-E330E0449C6D}"/>
              </a:ext>
            </a:extLst>
          </p:cNvPr>
          <p:cNvSpPr/>
          <p:nvPr/>
        </p:nvSpPr>
        <p:spPr>
          <a:xfrm>
            <a:off x="323556" y="5593639"/>
            <a:ext cx="11549576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child, Sultan loved to draw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DDD8D-A1B8-4E5B-B866-9BF322CFF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"/>
          <a:stretch/>
        </p:blipFill>
        <p:spPr>
          <a:xfrm>
            <a:off x="323555" y="349487"/>
            <a:ext cx="5317589" cy="4836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764C20-230D-4C00-8978-B2CEB17F1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" r="2407"/>
          <a:stretch/>
        </p:blipFill>
        <p:spPr>
          <a:xfrm>
            <a:off x="5894363" y="349488"/>
            <a:ext cx="5978769" cy="4836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88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C9617D-3372-40E5-925B-02A8D15F1172}"/>
              </a:ext>
            </a:extLst>
          </p:cNvPr>
          <p:cNvSpPr/>
          <p:nvPr/>
        </p:nvSpPr>
        <p:spPr>
          <a:xfrm>
            <a:off x="520503" y="5792761"/>
            <a:ext cx="11282289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drew pictures of buildings and other things.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A621B-4D83-4768-A877-73AF3D15E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 b="2135"/>
          <a:stretch/>
        </p:blipFill>
        <p:spPr>
          <a:xfrm>
            <a:off x="450166" y="365760"/>
            <a:ext cx="5441183" cy="509451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040BE-E07E-4E61-8ACF-D318BBBBD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" b="1084"/>
          <a:stretch/>
        </p:blipFill>
        <p:spPr>
          <a:xfrm>
            <a:off x="6133511" y="365760"/>
            <a:ext cx="5617696" cy="509451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80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7280C5-A77C-424B-9961-B27DE1841236}"/>
              </a:ext>
            </a:extLst>
          </p:cNvPr>
          <p:cNvSpPr/>
          <p:nvPr/>
        </p:nvSpPr>
        <p:spPr>
          <a:xfrm>
            <a:off x="351692" y="5186012"/>
            <a:ext cx="11493305" cy="13234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wanted to study at Calcutta Art College, but his family didn’t have the money.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A825C-7614-4143-8B30-26645E167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/>
          <a:stretch/>
        </p:blipFill>
        <p:spPr>
          <a:xfrm>
            <a:off x="351693" y="337625"/>
            <a:ext cx="11493304" cy="47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6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92485A-D63B-4B95-961F-F8DA6DA56C0B}"/>
              </a:ext>
            </a:extLst>
          </p:cNvPr>
          <p:cNvSpPr/>
          <p:nvPr/>
        </p:nvSpPr>
        <p:spPr>
          <a:xfrm>
            <a:off x="326575" y="5240110"/>
            <a:ext cx="1149933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1938, he got the money and he went to the Calcutta Art College. He stayed there for three years and then he left.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34455-B730-4BCF-B058-1CB22EC42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2297"/>
          <a:stretch/>
        </p:blipFill>
        <p:spPr>
          <a:xfrm>
            <a:off x="326576" y="211309"/>
            <a:ext cx="11499330" cy="48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81B7CB-6907-412E-A01D-DB5607603A28}"/>
              </a:ext>
            </a:extLst>
          </p:cNvPr>
          <p:cNvSpPr/>
          <p:nvPr/>
        </p:nvSpPr>
        <p:spPr>
          <a:xfrm>
            <a:off x="422868" y="5359848"/>
            <a:ext cx="11346263" cy="1077218"/>
          </a:xfrm>
          <a:prstGeom prst="rect">
            <a:avLst/>
          </a:prstGeom>
          <a:solidFill>
            <a:srgbClr val="B6362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travelled around Asia and Europe and painted rivers, trees and villages and its people. Then he came back to Bangladesh</a:t>
            </a:r>
            <a:r>
              <a:rPr lang="en-US" sz="3200" i="1" dirty="0">
                <a:latin typeface="Muli"/>
              </a:rPr>
              <a:t>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8DF43-72D1-4571-97D8-E89503FF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8" y="392683"/>
            <a:ext cx="5667229" cy="4670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0C6C3-4B70-43C2-8276-CC96A4C75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442652"/>
            <a:ext cx="5679034" cy="45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10F4FA-8D30-4530-8D05-691B330ADD20}"/>
              </a:ext>
            </a:extLst>
          </p:cNvPr>
          <p:cNvSpPr/>
          <p:nvPr/>
        </p:nvSpPr>
        <p:spPr>
          <a:xfrm>
            <a:off x="307815" y="5961577"/>
            <a:ext cx="11553260" cy="584775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painted pictures of the farmers and fishermen of Bangladesh.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5046E-6199-4437-ADFB-0D79B6844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/>
          <a:stretch/>
        </p:blipFill>
        <p:spPr>
          <a:xfrm>
            <a:off x="255563" y="362634"/>
            <a:ext cx="5555734" cy="5398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A37402-F294-4DF7-BE91-94F7323D4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"/>
          <a:stretch/>
        </p:blipFill>
        <p:spPr>
          <a:xfrm>
            <a:off x="6008914" y="362633"/>
            <a:ext cx="5799909" cy="53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1030" y="1032241"/>
            <a:ext cx="11213291" cy="5467032"/>
            <a:chOff x="491030" y="1032241"/>
            <a:chExt cx="11213291" cy="54670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895D83-4A35-44F6-9AA9-390C4420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26"/>
            <a:stretch/>
          </p:blipFill>
          <p:spPr>
            <a:xfrm>
              <a:off x="6228306" y="1032241"/>
              <a:ext cx="5476015" cy="546703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4765B1-9FB3-4592-A05A-60326A8D4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1"/>
            <a:stretch/>
          </p:blipFill>
          <p:spPr>
            <a:xfrm>
              <a:off x="491030" y="1032241"/>
              <a:ext cx="5544011" cy="54670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0C8D74-39A7-427E-8959-4BBCFD790CD5}"/>
              </a:ext>
            </a:extLst>
          </p:cNvPr>
          <p:cNvSpPr txBox="1"/>
          <p:nvPr/>
        </p:nvSpPr>
        <p:spPr>
          <a:xfrm>
            <a:off x="1716094" y="318732"/>
            <a:ext cx="9024424" cy="64633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&amp; go to page no.68</a:t>
            </a:r>
          </a:p>
        </p:txBody>
      </p:sp>
    </p:spTree>
    <p:extLst>
      <p:ext uri="{BB962C8B-B14F-4D97-AF65-F5344CB8AC3E}">
        <p14:creationId xmlns:p14="http://schemas.microsoft.com/office/powerpoint/2010/main" val="15170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0114" y="379828"/>
            <a:ext cx="11372584" cy="6128215"/>
            <a:chOff x="410114" y="379828"/>
            <a:chExt cx="11372584" cy="61282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9698103-FCA3-4D3D-A732-0A6ECC2A4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00" b="48633"/>
            <a:stretch/>
          </p:blipFill>
          <p:spPr>
            <a:xfrm>
              <a:off x="5630091" y="379828"/>
              <a:ext cx="6152607" cy="6128213"/>
            </a:xfrm>
            <a:prstGeom prst="rect">
              <a:avLst/>
            </a:prstGeom>
            <a:ln w="88900" cap="sq" cmpd="thickThin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3C3BBD-0F36-4854-95D2-CDD86ABD1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35"/>
            <a:stretch/>
          </p:blipFill>
          <p:spPr>
            <a:xfrm>
              <a:off x="1327006" y="379828"/>
              <a:ext cx="3885074" cy="5994846"/>
            </a:xfrm>
            <a:prstGeom prst="ellipse">
              <a:avLst/>
            </a:prstGeom>
            <a:ln w="190500" cap="rnd">
              <a:solidFill>
                <a:srgbClr val="00B0F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679AA3-0257-4CAA-B05C-8A1052B63465}"/>
                </a:ext>
              </a:extLst>
            </p:cNvPr>
            <p:cNvSpPr txBox="1"/>
            <p:nvPr/>
          </p:nvSpPr>
          <p:spPr>
            <a:xfrm rot="16200000">
              <a:off x="-2300050" y="3089993"/>
              <a:ext cx="6128214" cy="707886"/>
            </a:xfrm>
            <a:prstGeom prst="rect">
              <a:avLst/>
            </a:prstGeom>
            <a:solidFill>
              <a:srgbClr val="00FF0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Teacher’s 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0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6239" y="269174"/>
            <a:ext cx="11453396" cy="6339745"/>
            <a:chOff x="316239" y="269174"/>
            <a:chExt cx="11453396" cy="633974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82BC597-C937-48FD-A5FF-38C4AC963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42" b="48633"/>
            <a:stretch/>
          </p:blipFill>
          <p:spPr>
            <a:xfrm>
              <a:off x="6126481" y="334489"/>
              <a:ext cx="5643154" cy="61282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69D364-F64B-4E19-B86F-AAA5F359860F}"/>
                </a:ext>
              </a:extLst>
            </p:cNvPr>
            <p:cNvSpPr txBox="1"/>
            <p:nvPr/>
          </p:nvSpPr>
          <p:spPr>
            <a:xfrm rot="16200000">
              <a:off x="-2499691" y="3085104"/>
              <a:ext cx="6339745" cy="707886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Student’s reading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538575-F65C-4B75-AFC2-A4AE3D22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629" y="636699"/>
              <a:ext cx="4893725" cy="5826003"/>
            </a:xfrm>
            <a:prstGeom prst="ellipse">
              <a:avLst/>
            </a:prstGeom>
            <a:ln w="190500" cap="rnd">
              <a:solidFill>
                <a:srgbClr val="00FF00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155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4065" y="352631"/>
            <a:ext cx="9455044" cy="6096592"/>
            <a:chOff x="1374065" y="352631"/>
            <a:chExt cx="9455044" cy="609659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497A564-51F8-446A-A0FE-DF9AD368EF10}"/>
                </a:ext>
              </a:extLst>
            </p:cNvPr>
            <p:cNvSpPr txBox="1"/>
            <p:nvPr/>
          </p:nvSpPr>
          <p:spPr>
            <a:xfrm>
              <a:off x="2401943" y="352631"/>
              <a:ext cx="7666892" cy="101566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6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Teachers Introducing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890772-81FA-4E3D-8AAA-0CAC03744DC5}"/>
                </a:ext>
              </a:extLst>
            </p:cNvPr>
            <p:cNvSpPr txBox="1"/>
            <p:nvPr/>
          </p:nvSpPr>
          <p:spPr>
            <a:xfrm>
              <a:off x="1374065" y="4387120"/>
              <a:ext cx="9455044" cy="20621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MD.MIZANUR RAHMAN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TEACHER</a:t>
              </a:r>
            </a:p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DATTAGRAM 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GOVT. PRIMARY SCHOOL</a:t>
              </a:r>
            </a:p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KULAURA, MOULVIBAZAR.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650" y="1536111"/>
              <a:ext cx="2455478" cy="26831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00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28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5F152D-8B7B-4182-B81D-6F075DD2312E}"/>
              </a:ext>
            </a:extLst>
          </p:cNvPr>
          <p:cNvSpPr txBox="1"/>
          <p:nvPr/>
        </p:nvSpPr>
        <p:spPr>
          <a:xfrm>
            <a:off x="863600" y="292859"/>
            <a:ext cx="9988062" cy="769441"/>
          </a:xfrm>
          <a:prstGeom prst="rect">
            <a:avLst/>
          </a:prstGeom>
          <a:solidFill>
            <a:srgbClr val="B30D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new words of the text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BE88ABC-F667-4B92-824C-EF9B31D71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501987"/>
              </p:ext>
            </p:extLst>
          </p:nvPr>
        </p:nvGraphicFramePr>
        <p:xfrm>
          <a:off x="971843" y="1216189"/>
          <a:ext cx="10196900" cy="526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847BB9-35DB-48AD-8621-91FFB47EC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0847BB9-35DB-48AD-8621-91FFB47EC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0847BB9-35DB-48AD-8621-91FFB47EC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D875A4-2274-44EE-B3F1-484922133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6D875A4-2274-44EE-B3F1-484922133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6D875A4-2274-44EE-B3F1-484922133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C637D3-B164-41B0-8E88-DCE31B8D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CBC637D3-B164-41B0-8E88-DCE31B8D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CBC637D3-B164-41B0-8E88-DCE31B8DE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8DB90F-29A7-478A-BA7B-2FE524302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0A8DB90F-29A7-478A-BA7B-2FE524302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0A8DB90F-29A7-478A-BA7B-2FE524302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9FD541-CCD6-4932-AFE0-625D70F4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9E9FD541-CCD6-4932-AFE0-625D70F4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9E9FD541-CCD6-4932-AFE0-625D70F4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59FCC2-3615-46F5-96BC-EEEADB1D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9C59FCC2-3615-46F5-96BC-EEEADB1D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9C59FCC2-3615-46F5-96BC-EEEADB1DD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CD2346-0BAB-414F-A553-6F024630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54CD2346-0BAB-414F-A553-6F024630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54CD2346-0BAB-414F-A553-6F024630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EEB840-A10F-4D87-8A01-2D91EBDC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DAEEB840-A10F-4D87-8A01-2D91EBDC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DAEEB840-A10F-4D87-8A01-2D91EBDC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680EDE-4F78-4163-9754-F37225163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33680EDE-4F78-4163-9754-F37225163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33680EDE-4F78-4163-9754-F37225163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56C73F-342E-4325-96AC-F904E0296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FC56C73F-342E-4325-96AC-F904E0296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FC56C73F-342E-4325-96AC-F904E0296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89D525-5B5A-4543-A7A3-2233A40B9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9489D525-5B5A-4543-A7A3-2233A40B9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9489D525-5B5A-4543-A7A3-2233A40B9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390A66-F9AE-497C-90AA-8444364C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A390A66-F9AE-497C-90AA-8444364C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BA390A66-F9AE-497C-90AA-8444364C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425CE7-6F6F-4623-B451-9601CF0A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D6425CE7-6F6F-4623-B451-9601CF0A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D6425CE7-6F6F-4623-B451-9601CF0A1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E3FC67-C1F4-4FF0-A8A4-223D2F7B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44E3FC67-C1F4-4FF0-A8A4-223D2F7B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4E3FC67-C1F4-4FF0-A8A4-223D2F7B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673A68-A47B-43E1-901C-1BE11345B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E7673A68-A47B-43E1-901C-1BE11345B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E7673A68-A47B-43E1-901C-1BE11345B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1927" y="352697"/>
            <a:ext cx="11589147" cy="6231603"/>
            <a:chOff x="271927" y="244555"/>
            <a:chExt cx="11563021" cy="63397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D2B097-0494-4004-A42D-5023C826FF31}"/>
                </a:ext>
              </a:extLst>
            </p:cNvPr>
            <p:cNvSpPr txBox="1"/>
            <p:nvPr/>
          </p:nvSpPr>
          <p:spPr>
            <a:xfrm rot="16200000">
              <a:off x="-2544003" y="3060485"/>
              <a:ext cx="6339745" cy="707886"/>
            </a:xfrm>
            <a:prstGeom prst="rect">
              <a:avLst/>
            </a:prstGeom>
            <a:solidFill>
              <a:srgbClr val="0000FF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Chain drill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0C1153-70FB-4D8B-B18E-FC18EC6FA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81" r="5167" b="48633"/>
            <a:stretch/>
          </p:blipFill>
          <p:spPr>
            <a:xfrm>
              <a:off x="4444143" y="283745"/>
              <a:ext cx="7390805" cy="6243664"/>
            </a:xfrm>
            <a:prstGeom prst="rect">
              <a:avLst/>
            </a:prstGeom>
            <a:ln w="76200">
              <a:solidFill>
                <a:srgbClr val="0000FF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562DC3-4FBE-4A32-86A0-30622EEFA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254" y="283744"/>
              <a:ext cx="3195900" cy="6243664"/>
            </a:xfrm>
            <a:prstGeom prst="rect">
              <a:avLst/>
            </a:prstGeom>
            <a:ln w="76200">
              <a:solidFill>
                <a:srgbClr val="3333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809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2646" y="1006903"/>
            <a:ext cx="11342670" cy="5509200"/>
            <a:chOff x="272646" y="1006903"/>
            <a:chExt cx="11342670" cy="5509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9CD212B-FF55-47CB-AF5D-92AAE4F17C1B}"/>
                </a:ext>
              </a:extLst>
            </p:cNvPr>
            <p:cNvSpPr txBox="1"/>
            <p:nvPr/>
          </p:nvSpPr>
          <p:spPr>
            <a:xfrm>
              <a:off x="272646" y="1006903"/>
              <a:ext cx="712765" cy="55092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4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PRACT</a:t>
              </a:r>
            </a:p>
            <a:p>
              <a:pPr algn="l"/>
              <a:r>
                <a:rPr lang="en-US" sz="44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ICE</a:t>
              </a:r>
              <a:endPara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32710C-F1D3-4A76-BFBE-A3C17A2DB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81" b="48633"/>
            <a:stretch/>
          </p:blipFill>
          <p:spPr>
            <a:xfrm>
              <a:off x="4829907" y="1304348"/>
              <a:ext cx="6785409" cy="5112530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11" y="1304347"/>
              <a:ext cx="3717218" cy="511253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D9807D-7030-40A5-8D5A-E5AB034512D1}"/>
              </a:ext>
            </a:extLst>
          </p:cNvPr>
          <p:cNvSpPr txBox="1"/>
          <p:nvPr/>
        </p:nvSpPr>
        <p:spPr>
          <a:xfrm>
            <a:off x="5425106" y="309489"/>
            <a:ext cx="4192172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16716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33714" y="452184"/>
            <a:ext cx="10640424" cy="5854830"/>
            <a:chOff x="1233714" y="452184"/>
            <a:chExt cx="10640424" cy="58548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C7D765-8654-4666-94C5-092285677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81" r="5905" b="48633"/>
            <a:stretch/>
          </p:blipFill>
          <p:spPr>
            <a:xfrm>
              <a:off x="6061166" y="452185"/>
              <a:ext cx="5812972" cy="5854829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714" y="452184"/>
              <a:ext cx="4736011" cy="585483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A16818-FE7B-4B70-8E01-B74344664F6B}"/>
              </a:ext>
            </a:extLst>
          </p:cNvPr>
          <p:cNvSpPr txBox="1"/>
          <p:nvPr/>
        </p:nvSpPr>
        <p:spPr>
          <a:xfrm rot="16200000">
            <a:off x="-2194556" y="2917935"/>
            <a:ext cx="5854830" cy="923330"/>
          </a:xfrm>
          <a:prstGeom prst="rect">
            <a:avLst/>
          </a:prstGeom>
          <a:solidFill>
            <a:srgbClr val="00FF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2355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0D2DFC-4B56-4D30-8ACB-3BB01532BEAB}"/>
              </a:ext>
            </a:extLst>
          </p:cNvPr>
          <p:cNvSpPr txBox="1"/>
          <p:nvPr/>
        </p:nvSpPr>
        <p:spPr>
          <a:xfrm rot="19515127">
            <a:off x="387179" y="1212318"/>
            <a:ext cx="33393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8420F-4A12-4CC5-B9C9-9E309962E2ED}"/>
              </a:ext>
            </a:extLst>
          </p:cNvPr>
          <p:cNvSpPr txBox="1"/>
          <p:nvPr/>
        </p:nvSpPr>
        <p:spPr>
          <a:xfrm>
            <a:off x="2152358" y="2588455"/>
            <a:ext cx="9664504" cy="34163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 Who was SM Sultan?</a:t>
            </a:r>
          </a:p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Where did SM Sultan born?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 When did SM Sultan  born?</a:t>
            </a:r>
          </a:p>
          <a:p>
            <a:pPr algn="l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 What did he like?</a:t>
            </a:r>
          </a:p>
        </p:txBody>
      </p:sp>
    </p:spTree>
    <p:extLst>
      <p:ext uri="{BB962C8B-B14F-4D97-AF65-F5344CB8AC3E}">
        <p14:creationId xmlns:p14="http://schemas.microsoft.com/office/powerpoint/2010/main" val="2102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7CBCFB-40EB-4579-8032-D22FE76E6831}"/>
              </a:ext>
            </a:extLst>
          </p:cNvPr>
          <p:cNvSpPr txBox="1"/>
          <p:nvPr/>
        </p:nvSpPr>
        <p:spPr>
          <a:xfrm rot="20512671">
            <a:off x="504449" y="1107328"/>
            <a:ext cx="4192172" cy="7694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FC8C2-1C5F-47D0-ACC5-A5EB3AE383CA}"/>
              </a:ext>
            </a:extLst>
          </p:cNvPr>
          <p:cNvSpPr txBox="1"/>
          <p:nvPr/>
        </p:nvSpPr>
        <p:spPr>
          <a:xfrm rot="20512671">
            <a:off x="7011763" y="5036234"/>
            <a:ext cx="4192172" cy="76944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good day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4157" b="5141"/>
          <a:stretch/>
        </p:blipFill>
        <p:spPr>
          <a:xfrm rot="20156030">
            <a:off x="3714536" y="1298346"/>
            <a:ext cx="4888620" cy="35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92816" y="356046"/>
            <a:ext cx="10578904" cy="6263523"/>
            <a:chOff x="792816" y="356046"/>
            <a:chExt cx="10578904" cy="6263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2F30BD-B939-40A6-8E6C-2B9874BB5BD8}"/>
                </a:ext>
              </a:extLst>
            </p:cNvPr>
            <p:cNvSpPr txBox="1"/>
            <p:nvPr/>
          </p:nvSpPr>
          <p:spPr>
            <a:xfrm>
              <a:off x="1688124" y="356046"/>
              <a:ext cx="8553157" cy="7694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INTRODUCING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15944F-49A7-423B-A3BF-349FF137A60A}"/>
                </a:ext>
              </a:extLst>
            </p:cNvPr>
            <p:cNvSpPr txBox="1"/>
            <p:nvPr/>
          </p:nvSpPr>
          <p:spPr>
            <a:xfrm>
              <a:off x="792816" y="4065024"/>
              <a:ext cx="10578904" cy="255454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Subject: English</a:t>
              </a:r>
            </a:p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Four</a:t>
              </a:r>
            </a:p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Lesson:1-2 (SM Sultan………..of Bangladesh)</a:t>
              </a:r>
            </a:p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Time: 45 minutes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4765B1-9FB3-4592-A05A-60326A8D4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1"/>
            <a:stretch/>
          </p:blipFill>
          <p:spPr>
            <a:xfrm>
              <a:off x="4668800" y="1254034"/>
              <a:ext cx="2591804" cy="2682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8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6819" y="371790"/>
            <a:ext cx="11414258" cy="6075231"/>
            <a:chOff x="446819" y="371790"/>
            <a:chExt cx="11414258" cy="60752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02C1F1-A59F-4448-A439-21B35A4DFED0}"/>
                </a:ext>
              </a:extLst>
            </p:cNvPr>
            <p:cNvSpPr txBox="1"/>
            <p:nvPr/>
          </p:nvSpPr>
          <p:spPr>
            <a:xfrm>
              <a:off x="1899138" y="371790"/>
              <a:ext cx="7723163" cy="707886"/>
            </a:xfrm>
            <a:prstGeom prst="rect">
              <a:avLst/>
            </a:prstGeom>
            <a:solidFill>
              <a:srgbClr val="B30DB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8E3B02-1F04-4445-A365-63A375C37624}"/>
                </a:ext>
              </a:extLst>
            </p:cNvPr>
            <p:cNvSpPr txBox="1"/>
            <p:nvPr/>
          </p:nvSpPr>
          <p:spPr>
            <a:xfrm>
              <a:off x="446819" y="1430263"/>
              <a:ext cx="11414258" cy="5016758"/>
            </a:xfrm>
            <a:prstGeom prst="rect">
              <a:avLst/>
            </a:prstGeom>
            <a:solidFill>
              <a:srgbClr val="00B0F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be able to-</a:t>
              </a:r>
            </a:p>
            <a:p>
              <a:pPr algn="just"/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4:2:1Enjoy and understand simple stories.</a:t>
              </a:r>
            </a:p>
            <a:p>
              <a:pPr algn="just"/>
              <a:r>
                <a:rPr 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Repeat after the teacher and say words, phrases and sentences with proper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sounds,stress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intonation.</a:t>
              </a:r>
            </a:p>
            <a:p>
              <a:pPr algn="just"/>
              <a:r>
                <a:rPr lang="en-US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1.4.1 Read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words,phrases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sentence in the text with proper pronunciation ,stress and intonation.</a:t>
              </a:r>
            </a:p>
            <a:p>
              <a:pPr algn="l"/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7961E8-CBB7-497D-9508-DB143FBFCF46}"/>
              </a:ext>
            </a:extLst>
          </p:cNvPr>
          <p:cNvSpPr txBox="1"/>
          <p:nvPr/>
        </p:nvSpPr>
        <p:spPr>
          <a:xfrm rot="16200000">
            <a:off x="-2016323" y="3104314"/>
            <a:ext cx="6156865" cy="70788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safety environment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BCEBF-F8C4-4284-A8BE-4AF01AB00D80}"/>
              </a:ext>
            </a:extLst>
          </p:cNvPr>
          <p:cNvSpPr txBox="1"/>
          <p:nvPr/>
        </p:nvSpPr>
        <p:spPr>
          <a:xfrm>
            <a:off x="2996418" y="379828"/>
            <a:ext cx="7061982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hear a song</a:t>
            </a:r>
          </a:p>
        </p:txBody>
      </p:sp>
      <p:pic>
        <p:nvPicPr>
          <p:cNvPr id="4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EE4917B1-8A51-44F1-B788-3B963BE43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0313" y="1744393"/>
            <a:ext cx="6274191" cy="38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04790-6860-4385-AE2C-EAACBAB1B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/>
        </p:blipFill>
        <p:spPr>
          <a:xfrm>
            <a:off x="265365" y="1125415"/>
            <a:ext cx="4089522" cy="4797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4CA739-7EDB-4D16-820A-1EE68FF7A210}"/>
              </a:ext>
            </a:extLst>
          </p:cNvPr>
          <p:cNvSpPr txBox="1"/>
          <p:nvPr/>
        </p:nvSpPr>
        <p:spPr>
          <a:xfrm>
            <a:off x="2944836" y="281359"/>
            <a:ext cx="6593059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LETS SEE SOME PICTURES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00A38-BB41-4EFC-A060-CC872F012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"/>
          <a:stretch/>
        </p:blipFill>
        <p:spPr>
          <a:xfrm>
            <a:off x="4461329" y="1125415"/>
            <a:ext cx="3838610" cy="4797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47BB7-69A0-46A8-890F-A6613AEC85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"/>
          <a:stretch/>
        </p:blipFill>
        <p:spPr>
          <a:xfrm>
            <a:off x="8406381" y="1125414"/>
            <a:ext cx="3312007" cy="4797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7B65B-6E52-4436-AFFC-91F5FBA49C1B}"/>
              </a:ext>
            </a:extLst>
          </p:cNvPr>
          <p:cNvSpPr txBox="1"/>
          <p:nvPr/>
        </p:nvSpPr>
        <p:spPr>
          <a:xfrm>
            <a:off x="265366" y="5946132"/>
            <a:ext cx="11453022" cy="646331"/>
          </a:xfrm>
          <a:prstGeom prst="rect">
            <a:avLst/>
          </a:prstGeom>
          <a:solidFill>
            <a:srgbClr val="B6362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who is the person?</a:t>
            </a:r>
          </a:p>
        </p:txBody>
      </p:sp>
    </p:spTree>
    <p:extLst>
      <p:ext uri="{BB962C8B-B14F-4D97-AF65-F5344CB8AC3E}">
        <p14:creationId xmlns:p14="http://schemas.microsoft.com/office/powerpoint/2010/main" val="308314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46F7D-7C00-4E23-BDB1-B8DC5F1E245F}"/>
              </a:ext>
            </a:extLst>
          </p:cNvPr>
          <p:cNvSpPr txBox="1"/>
          <p:nvPr/>
        </p:nvSpPr>
        <p:spPr>
          <a:xfrm rot="16200000">
            <a:off x="-1883261" y="2857555"/>
            <a:ext cx="5789483" cy="101566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Declaration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295A0-D65C-485C-AB05-6A2B5F738CED}"/>
              </a:ext>
            </a:extLst>
          </p:cNvPr>
          <p:cNvSpPr txBox="1"/>
          <p:nvPr/>
        </p:nvSpPr>
        <p:spPr>
          <a:xfrm>
            <a:off x="4684541" y="4089642"/>
            <a:ext cx="5148776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en-US" sz="8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 Sultan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5ACAF8C-A2A8-485A-A6B4-CEB65CD76317}"/>
              </a:ext>
            </a:extLst>
          </p:cNvPr>
          <p:cNvSpPr/>
          <p:nvPr/>
        </p:nvSpPr>
        <p:spPr>
          <a:xfrm>
            <a:off x="2700997" y="647114"/>
            <a:ext cx="9045526" cy="2781886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4351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630459-CAFE-4DF1-AB94-5CEADD7B44B0}"/>
              </a:ext>
            </a:extLst>
          </p:cNvPr>
          <p:cNvSpPr/>
          <p:nvPr/>
        </p:nvSpPr>
        <p:spPr>
          <a:xfrm>
            <a:off x="1513411" y="5726870"/>
            <a:ext cx="10151177" cy="7078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 Sultan is a famous painter of our country</a:t>
            </a:r>
            <a:r>
              <a:rPr lang="en-US" b="1" dirty="0">
                <a:latin typeface="Muli"/>
              </a:rPr>
              <a:t>.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77AD3-05BC-4636-A627-9733E0E28DDE}"/>
              </a:ext>
            </a:extLst>
          </p:cNvPr>
          <p:cNvSpPr txBox="1"/>
          <p:nvPr/>
        </p:nvSpPr>
        <p:spPr>
          <a:xfrm rot="16200000">
            <a:off x="-1917430" y="3024090"/>
            <a:ext cx="557437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4" y="590844"/>
            <a:ext cx="10440884" cy="51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CE7FC2-CFC8-4094-98DA-AC50B76AE26E}"/>
              </a:ext>
            </a:extLst>
          </p:cNvPr>
          <p:cNvSpPr/>
          <p:nvPr/>
        </p:nvSpPr>
        <p:spPr>
          <a:xfrm>
            <a:off x="489146" y="5680227"/>
            <a:ext cx="11243309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born in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1923.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5CAA8-0DDE-485B-8A03-A8B00CD8E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"/>
          <a:stretch/>
        </p:blipFill>
        <p:spPr>
          <a:xfrm>
            <a:off x="489146" y="465900"/>
            <a:ext cx="11243309" cy="5046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20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688</TotalTime>
  <Words>328</Words>
  <Application>Microsoft Office PowerPoint</Application>
  <PresentationFormat>Widescreen</PresentationFormat>
  <Paragraphs>59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Corbel</vt:lpstr>
      <vt:lpstr>Muli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Dattagram GPS</cp:lastModifiedBy>
  <cp:revision>72</cp:revision>
  <dcterms:created xsi:type="dcterms:W3CDTF">2018-06-26T04:01:56Z</dcterms:created>
  <dcterms:modified xsi:type="dcterms:W3CDTF">2020-01-10T14:17:40Z</dcterms:modified>
</cp:coreProperties>
</file>