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3" r:id="rId4"/>
    <p:sldId id="267" r:id="rId5"/>
    <p:sldId id="261" r:id="rId6"/>
    <p:sldId id="259" r:id="rId7"/>
    <p:sldId id="262" r:id="rId8"/>
    <p:sldId id="260" r:id="rId9"/>
    <p:sldId id="263" r:id="rId10"/>
    <p:sldId id="257" r:id="rId11"/>
    <p:sldId id="271" r:id="rId12"/>
    <p:sldId id="274" r:id="rId13"/>
    <p:sldId id="270" r:id="rId14"/>
    <p:sldId id="280" r:id="rId15"/>
    <p:sldId id="279" r:id="rId16"/>
    <p:sldId id="278" r:id="rId17"/>
    <p:sldId id="277" r:id="rId18"/>
    <p:sldId id="276" r:id="rId19"/>
    <p:sldId id="275" r:id="rId20"/>
    <p:sldId id="264" r:id="rId21"/>
    <p:sldId id="269" r:id="rId22"/>
    <p:sldId id="265" r:id="rId23"/>
    <p:sldId id="266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33400"/>
            <a:ext cx="72390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19200"/>
            <a:ext cx="63246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4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2800"/>
            <a:ext cx="5943600" cy="3632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/>
          <p:cNvSpPr txBox="1"/>
          <p:nvPr/>
        </p:nvSpPr>
        <p:spPr>
          <a:xfrm>
            <a:off x="3657600" y="106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922_110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590800"/>
            <a:ext cx="2844800" cy="2133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533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819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267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2971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1676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514600" y="2091899"/>
            <a:ext cx="1676400" cy="8799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2590800" y="3200400"/>
            <a:ext cx="1600200" cy="1868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3352800"/>
            <a:ext cx="1752600" cy="1295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685800"/>
            <a:ext cx="72390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09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মঙ্গোলীয়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8194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চাঙমা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962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ভাষাগোষ্ঠীর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অন্তরভুক্ত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876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হরফও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(3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066800"/>
            <a:ext cx="2844800" cy="48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096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685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86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পিতৃতান্ত্রিক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581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533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828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276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কারবারি।গ্রামের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নিস্পত্তি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352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1371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657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প্রকৃতিপূজাও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533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6576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মহিলারা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সিলুম”পরে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219200"/>
            <a:ext cx="45529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609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038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533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লৌকিক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24000"/>
            <a:ext cx="4445000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4196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অভিভাবক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ঘটকসহ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যাওয়া-আসা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চুয়ানি,পান-সুপারি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609600"/>
            <a:ext cx="71628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533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905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4191000"/>
          <a:ext cx="914400" cy="806450"/>
        </p:xfrm>
        <a:graphic>
          <a:graphicData uri="http://schemas.openxmlformats.org/presentationml/2006/ole">
            <p:oleObj spid="_x0000_s1026" name="Packager Shell Object" showAsIcon="1" r:id="rId4" imgW="914400" imgH="806400" progId="Packag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0" y="2667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962400" y="32004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7620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2133600"/>
            <a:ext cx="4724400" cy="3046988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543300" y="61010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2362200"/>
            <a:ext cx="18288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771900" y="610106"/>
            <a:ext cx="1600200" cy="838200"/>
          </a:xfrm>
          <a:prstGeom prst="downArrowCallout">
            <a:avLst>
              <a:gd name="adj1" fmla="val 25000"/>
              <a:gd name="adj2" fmla="val 3428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609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2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00200"/>
            <a:ext cx="44196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38200" y="426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1981200" y="2895600"/>
            <a:ext cx="1828800" cy="9906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562600" y="2819400"/>
            <a:ext cx="1828800" cy="9906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533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752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667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429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267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মহিলারা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105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685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52600"/>
            <a:ext cx="3886200" cy="2057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3000" y="4343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বসবাসরত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সমাজ,সংস্কৃতি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জীবনাচার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685800"/>
            <a:ext cx="7315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 (2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62200"/>
            <a:ext cx="53340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676400"/>
            <a:ext cx="533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 (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57200"/>
            <a:ext cx="3886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2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581400"/>
            <a:ext cx="3962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 (25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581400"/>
            <a:ext cx="3581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 (23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57200"/>
            <a:ext cx="35814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685800"/>
            <a:ext cx="72390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990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905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2590800"/>
            <a:ext cx="3733800" cy="158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s (2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43200"/>
            <a:ext cx="3200400" cy="3505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/>
          <p:cNvSpPr txBox="1"/>
          <p:nvPr/>
        </p:nvSpPr>
        <p:spPr>
          <a:xfrm>
            <a:off x="3352800" y="681841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990600" y="1443841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শিক্ষার্থীরা.....</a:t>
            </a:r>
            <a:endParaRPr lang="en-US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990600" y="2205841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বসবাসরত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ক্ষুদ্রজাতিসত্তার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সমাজ , সংস্কৃতি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জীবনাচার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সম্পর্কে বিশ্লেষন করতে পারবে।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 xmlns:lc="http://schemas.openxmlformats.org/drawingml/2006/lockedCanvas">
                  <a14:imgLayer r:embed=""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2860061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4114800" y="1295400"/>
            <a:ext cx="990600" cy="838200"/>
          </a:xfrm>
          <a:prstGeom prst="rightArrow">
            <a:avLst>
              <a:gd name="adj1" fmla="val 50000"/>
              <a:gd name="adj2" fmla="val 5098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38600" y="3505200"/>
            <a:ext cx="990600" cy="8382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990600"/>
            <a:ext cx="31242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১৯৫২ খ্রিষ্টাব্দে হবিগঞ্জে 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2590800"/>
            <a:ext cx="3429000" cy="3276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গ্রন্থঃ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বসন্ত কুন্নি  পাগলী কৈলাং , মনিপুরি কবিতা , চৈতনে অধিবাস , মনিদীপ্ত মণিপুরি ও  বিষ্ণুপ্রিয়া বির্তক  ইত্যাদি 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609600"/>
            <a:ext cx="70866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/>
          <p:cNvSpPr txBox="1"/>
          <p:nvPr/>
        </p:nvSpPr>
        <p:spPr>
          <a:xfrm>
            <a:off x="3124200" y="1524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295400" y="3429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এ,কে,শেরাম-এর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24500" y="914400"/>
            <a:ext cx="25908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4500" y="2362200"/>
            <a:ext cx="25908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পাহাড়ে চাষাবাদের বিশেষ পদ্ধতি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4500" y="3657600"/>
            <a:ext cx="25908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পূজা বা সভা-সমিতির জন্য ছাদযুক্ত চত্তর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9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4500" y="4953000"/>
            <a:ext cx="1676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1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700" y="5181600"/>
            <a:ext cx="1371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বয়ন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3886200"/>
            <a:ext cx="1371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মন্ডপ</a:t>
            </a:r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8700" y="2590800"/>
            <a:ext cx="1371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জুম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8700" y="1066800"/>
            <a:ext cx="14478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খাদি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:\Users\nath\Downloads\Tonchonga- 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-2090" t="15754" r="47394" b="-131"/>
          <a:stretch/>
        </p:blipFill>
        <p:spPr bwMode="auto">
          <a:xfrm>
            <a:off x="2705100" y="5029201"/>
            <a:ext cx="2514600" cy="91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nath\Downloads\Zoom- 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 r="13411"/>
          <a:stretch/>
        </p:blipFill>
        <p:spPr bwMode="auto">
          <a:xfrm>
            <a:off x="2705100" y="2362200"/>
            <a:ext cx="22860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nath\Downloads\Suta- 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05100" y="914400"/>
            <a:ext cx="22860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705100" y="3733800"/>
            <a:ext cx="2438400" cy="111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2716_19df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85800"/>
            <a:ext cx="70104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914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3200400" y="1295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990600" y="35814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খাদি,জুম,মন্ডপ,বয়ন-শব্দগুলোর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410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46</cp:revision>
  <dcterms:created xsi:type="dcterms:W3CDTF">2006-08-16T00:00:00Z</dcterms:created>
  <dcterms:modified xsi:type="dcterms:W3CDTF">2020-01-10T13:33:00Z</dcterms:modified>
</cp:coreProperties>
</file>