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94" r:id="rId2"/>
    <p:sldId id="256" r:id="rId3"/>
    <p:sldId id="300" r:id="rId4"/>
    <p:sldId id="301" r:id="rId5"/>
    <p:sldId id="297" r:id="rId6"/>
    <p:sldId id="298" r:id="rId7"/>
    <p:sldId id="302" r:id="rId8"/>
    <p:sldId id="303" r:id="rId9"/>
    <p:sldId id="264" r:id="rId10"/>
    <p:sldId id="296" r:id="rId11"/>
    <p:sldId id="287" r:id="rId12"/>
    <p:sldId id="295" r:id="rId13"/>
    <p:sldId id="288" r:id="rId14"/>
    <p:sldId id="270" r:id="rId15"/>
    <p:sldId id="273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0000FF"/>
    <a:srgbClr val="66FF66"/>
    <a:srgbClr val="FFFFCC"/>
    <a:srgbClr val="6600CC"/>
    <a:srgbClr val="FF0066"/>
    <a:srgbClr val="CC00CC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সম্মানিত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স্লাইটিতে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মূলধন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বাজেটিং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সূত্রসমূহঃ</a:t>
            </a:r>
            <a:r>
              <a:rPr lang="en-US" baseline="0" dirty="0" smtClean="0"/>
              <a:t> ১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সম্মানিত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স্লাইটিতে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মূলধন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বাজেটিং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সূত্রসমূহঃ</a:t>
            </a:r>
            <a:r>
              <a:rPr lang="en-US" baseline="0" dirty="0" smtClean="0"/>
              <a:t> 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সম্মানিত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স্লাইটিতে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গড়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মুনাফা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নির্ণয়ের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সম্মানিত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স্লাইটিতে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প্রয়োজনীয়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সূত্রাবলীর</a:t>
            </a:r>
            <a:r>
              <a:rPr lang="en-US" baseline="0" dirty="0" smtClean="0"/>
              <a:t> ১ ও ২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ছকে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oizahmedrana@gmail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731818"/>
            <a:ext cx="3657600" cy="9351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-47625"/>
            <a:ext cx="3476625" cy="192952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5577840"/>
            <a:ext cx="1645920" cy="128016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0"/>
            <a:ext cx="1645920" cy="12801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8" y="-152400"/>
            <a:ext cx="1843829" cy="2362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2960" y="2743200"/>
            <a:ext cx="8016240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নোয়ান্নই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বাঁধেরহাট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০1812422288</a:t>
            </a:r>
          </a:p>
          <a:p>
            <a:pPr algn="l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000" dirty="0" smtClean="0">
                <a:latin typeface="NikoshBAN" pitchFamily="2" charset="0"/>
                <a:cs typeface="NikoshBAN" pitchFamily="2" charset="0"/>
                <a:hlinkClick r:id="rId8"/>
              </a:rPr>
              <a:t>foizahmedrana@gmail.com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19400"/>
            <a:ext cx="1981200" cy="1981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6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190635"/>
                <a:ext cx="9144000" cy="13678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গড়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বিনিয়োগ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বিনিয়োগ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অবশিষ্ট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মূল্য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0635"/>
                <a:ext cx="9144000" cy="1367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953000"/>
                <a:ext cx="9144000" cy="16280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গড়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মুনাফার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গড়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নিট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মুনাফা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গড়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বিনিয়োগ</m:t>
                        </m:r>
                      </m:den>
                    </m:f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/>
                  <a:t>×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100</a:t>
                </a:r>
                <a:r>
                  <a:rPr lang="en-US" sz="4400" b="1" dirty="0" smtClean="0"/>
                  <a:t> 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0"/>
                <a:ext cx="9144000" cy="16280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371600"/>
                <a:ext cx="9144000" cy="141442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গড়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নিট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sym typeface="Symbol"/>
                          </a:rPr>
                          <m:t>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নিট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মুনাফা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মেয়াদ</m:t>
                        </m:r>
                      </m:den>
                    </m:f>
                  </m:oMath>
                </a14:m>
                <a:r>
                  <a:rPr lang="en-US" sz="4400" b="1" dirty="0"/>
                  <a:t> </a:t>
                </a:r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44000" cy="1414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0" y="221159"/>
            <a:ext cx="9144000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সূত্রসমূহঃ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78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14300" y="76200"/>
            <a:ext cx="8915400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14908"/>
              </p:ext>
            </p:extLst>
          </p:nvPr>
        </p:nvGraphicFramePr>
        <p:xfrm>
          <a:off x="381000" y="1066800"/>
          <a:ext cx="8305800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00"/>
                <a:gridCol w="1625600"/>
                <a:gridCol w="1625600"/>
                <a:gridCol w="1625600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বিনিয়োগকৃত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পরিমাণঃ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="1" baseline="0" dirty="0" smtClean="0">
                          <a:solidFill>
                            <a:srgbClr val="99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 * * * *</a:t>
                      </a:r>
                      <a:endParaRPr lang="en-US" sz="3600" b="1" dirty="0" smtClean="0">
                        <a:solidFill>
                          <a:srgbClr val="99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টাকার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১ম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২য়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৩য়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(-)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খরচসমূহ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মুনাফা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(-)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আয়কর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(* *)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নিট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মুনাফা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u="sng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  <a:endParaRPr lang="en-US" sz="3600" b="1" u="sng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u="sng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  <a:endParaRPr lang="en-US" sz="3600" b="1" u="sng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 smtClean="0">
                          <a:latin typeface="NikoshBAN" pitchFamily="2" charset="0"/>
                          <a:cs typeface="NikoshBAN" pitchFamily="2" charset="0"/>
                        </a:rPr>
                        <a:t>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50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6732" y="76200"/>
            <a:ext cx="591053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উল্লেখ্য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217474"/>
            <a:ext cx="9067800" cy="5364700"/>
            <a:chOff x="3697406" y="4181263"/>
            <a:chExt cx="5370394" cy="2510547"/>
          </a:xfrm>
        </p:grpSpPr>
        <p:sp>
          <p:nvSpPr>
            <p:cNvPr id="12" name="TextBox 11"/>
            <p:cNvSpPr txBox="1"/>
            <p:nvPr/>
          </p:nvSpPr>
          <p:spPr>
            <a:xfrm>
              <a:off x="3697406" y="4181263"/>
              <a:ext cx="5370394" cy="8209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অবচয়ের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উল্লেখ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থাকলে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নিষ্প্রয়োজন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54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7406" y="5072756"/>
              <a:ext cx="5370394" cy="8209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ক্ষতি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আয়কর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54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97406" y="5957248"/>
              <a:ext cx="5370394" cy="7345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নিট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হলেও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ওই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বছরকে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মেয়াদের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অন্তর্ভুক্ত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b="1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671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76200"/>
            <a:ext cx="91222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143000"/>
            <a:ext cx="9144000" cy="3733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নীলাঞ্জনা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প্রকল্পে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০.৩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২.২০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০.৮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১.৬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০.৯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ভগ্নাবশেষ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০.২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প্রকল্পটির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16" y="4953000"/>
            <a:ext cx="45381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সূত্রাবলী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22917" y="5936945"/>
            <a:ext cx="16534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2916242" y="5936945"/>
            <a:ext cx="16534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5181600" y="5257800"/>
            <a:ext cx="38559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3754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" y="228600"/>
            <a:ext cx="914399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7296" y="2514600"/>
            <a:ext cx="9007522" cy="790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296" y="1343167"/>
            <a:ext cx="9007522" cy="9428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7296" y="3581400"/>
            <a:ext cx="9007522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7296" y="4848367"/>
            <a:ext cx="9007522" cy="790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7296" y="5867400"/>
            <a:ext cx="9007522" cy="790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ভগ্নাবশেষ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0" y="5715000"/>
            <a:ext cx="9144000" cy="10269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সিদ্ধানীতি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14400" y="4572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909" r="1737" b="708"/>
          <a:stretch/>
        </p:blipFill>
        <p:spPr bwMode="auto">
          <a:xfrm>
            <a:off x="2743200" y="62345"/>
            <a:ext cx="6326874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345"/>
            <a:ext cx="274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33496183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9271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তন্মিচের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5421" r="15337" b="5027"/>
          <a:stretch/>
        </p:blipFill>
        <p:spPr>
          <a:xfrm>
            <a:off x="0" y="1061112"/>
            <a:ext cx="2286000" cy="32004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4681" r="5177" b="7660"/>
          <a:stretch/>
        </p:blipFill>
        <p:spPr>
          <a:xfrm>
            <a:off x="2286000" y="1061112"/>
            <a:ext cx="2286000" cy="32004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4573" r="27428" b="4177"/>
          <a:stretch/>
        </p:blipFill>
        <p:spPr>
          <a:xfrm>
            <a:off x="4572000" y="1061112"/>
            <a:ext cx="2286000" cy="32004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4776" r="3889" b="1129"/>
          <a:stretch/>
        </p:blipFill>
        <p:spPr>
          <a:xfrm>
            <a:off x="6830704" y="1066800"/>
            <a:ext cx="2286000" cy="3200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4343400"/>
            <a:ext cx="9067800" cy="2445841"/>
            <a:chOff x="0" y="4343400"/>
            <a:chExt cx="9067800" cy="2445841"/>
          </a:xfrm>
        </p:grpSpPr>
        <p:sp>
          <p:nvSpPr>
            <p:cNvPr id="9" name="TextBox 8"/>
            <p:cNvSpPr txBox="1"/>
            <p:nvPr/>
          </p:nvSpPr>
          <p:spPr>
            <a:xfrm>
              <a:off x="0" y="4343400"/>
              <a:ext cx="9067800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মুদি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দোকানের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ফ্রিজ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…</a:t>
              </a:r>
              <a:endParaRPr lang="en-US" sz="44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5180336"/>
              <a:ext cx="9067800" cy="769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দর্জি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দোকানের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সেলাই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মেশিন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…</a:t>
              </a:r>
              <a:endParaRPr lang="en-US" sz="44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019800"/>
              <a:ext cx="9067800" cy="76944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সেলুনের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হুইল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চেয়ার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চুল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কাটার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মেশিন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…</a:t>
              </a:r>
              <a:endParaRPr lang="en-US" sz="4400" b="1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64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403" y="5410200"/>
            <a:ext cx="49131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572000" cy="3172218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572000" cy="31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3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8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8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প্রাক্কলন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33599"/>
            <a:ext cx="9144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258" y="2819400"/>
            <a:ext cx="9032542" cy="38861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পদ্ধতিসমূহ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256" y="1905000"/>
            <a:ext cx="9032544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867150" y="1200150"/>
            <a:ext cx="838200" cy="7239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33600"/>
            <a:ext cx="9144000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আন্তঃ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বহিঃ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বিনিয়োগটির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গ্রহণযোগ্যতার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3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33600"/>
            <a:ext cx="91440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 algn="just">
              <a:buAutoNum type="arabicParenR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buAutoNum type="arabicParenR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পে-ব্যাক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buAutoNum type="arabicParenR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buAutoNum type="arabicParenR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18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0" y="221159"/>
            <a:ext cx="9116704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সূত্রসমূহঃ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7296" y="1455003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আয়কর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296" y="2674203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খরচসমূহ</a:t>
            </a:r>
            <a:endParaRPr lang="en-US" sz="4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96" y="3817203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খরচসমূহ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অবচয়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27296" y="5010765"/>
                <a:ext cx="9144000" cy="141442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 smtClean="0">
                    <a:latin typeface="NikoshBAN" pitchFamily="2" charset="0"/>
                    <a:cs typeface="NikoshBAN" pitchFamily="2" charset="0"/>
                  </a:rPr>
                  <a:t>সরল </a:t>
                </a:r>
                <a:r>
                  <a:rPr lang="en-US" sz="4800" b="1" dirty="0" err="1" smtClean="0">
                    <a:latin typeface="NikoshBAN" pitchFamily="2" charset="0"/>
                    <a:cs typeface="NikoshBAN" pitchFamily="2" charset="0"/>
                  </a:rPr>
                  <a:t>রৈখিক</a:t>
                </a:r>
                <a:r>
                  <a:rPr lang="en-US" sz="4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atin typeface="NikoshBAN" pitchFamily="2" charset="0"/>
                    <a:cs typeface="NikoshBAN" pitchFamily="2" charset="0"/>
                  </a:rPr>
                  <a:t>অবচয়</a:t>
                </a:r>
                <a:r>
                  <a:rPr lang="en-US" sz="4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বিনিয়োগ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অবশিষ্ট</m:t>
                        </m:r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মূল্য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মেয়াদ</m:t>
                        </m:r>
                      </m:den>
                    </m:f>
                  </m:oMath>
                </a14:m>
                <a:r>
                  <a:rPr lang="en-US" sz="4800" b="1" dirty="0"/>
                  <a:t> </a:t>
                </a:r>
                <a:endPara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96" y="5010765"/>
                <a:ext cx="9144000" cy="14144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93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464</Words>
  <Application>Microsoft Office PowerPoint</Application>
  <PresentationFormat>On-screen Show (4:3)</PresentationFormat>
  <Paragraphs>99</Paragraphs>
  <Slides>16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সবাইকে স্বাগতম</vt:lpstr>
      <vt:lpstr>PowerPoint Presentation</vt:lpstr>
      <vt:lpstr>PowerPoint Presentation</vt:lpstr>
      <vt:lpstr>PowerPoint Presentation</vt:lpstr>
      <vt:lpstr>মূলধনী আয়-ব্যয় প্রাক্কলন</vt:lpstr>
      <vt:lpstr>শিখন ফল-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Rana</cp:lastModifiedBy>
  <cp:revision>627</cp:revision>
  <dcterms:created xsi:type="dcterms:W3CDTF">2014-09-22T05:32:39Z</dcterms:created>
  <dcterms:modified xsi:type="dcterms:W3CDTF">2020-01-10T14:55:35Z</dcterms:modified>
</cp:coreProperties>
</file>