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8" r:id="rId4"/>
    <p:sldId id="260" r:id="rId5"/>
    <p:sldId id="273" r:id="rId6"/>
    <p:sldId id="274" r:id="rId7"/>
    <p:sldId id="276" r:id="rId8"/>
    <p:sldId id="279" r:id="rId9"/>
    <p:sldId id="266" r:id="rId10"/>
    <p:sldId id="282" r:id="rId11"/>
    <p:sldId id="271" r:id="rId12"/>
    <p:sldId id="272" r:id="rId13"/>
    <p:sldId id="286" r:id="rId14"/>
    <p:sldId id="287" r:id="rId15"/>
    <p:sldId id="264" r:id="rId16"/>
    <p:sldId id="285" r:id="rId17"/>
    <p:sldId id="267" r:id="rId18"/>
    <p:sldId id="278" r:id="rId19"/>
    <p:sldId id="268" r:id="rId20"/>
    <p:sldId id="269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C2430-540E-4DC4-9C9B-DEA783FF1D64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B5470-AAFD-4CD2-A55F-5ADE2C6863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690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B5470-AAFD-4CD2-A55F-5ADE2C6863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85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B5470-AAFD-4CD2-A55F-5ADE2C68637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075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ambrian College\Desktop\extra\project 1\flower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" y="30480"/>
            <a:ext cx="9142228" cy="574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8755" y="5775384"/>
            <a:ext cx="7228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ও অভিনন্দন 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95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00 (131)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648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</p:txBody>
      </p:sp>
      <p:pic>
        <p:nvPicPr>
          <p:cNvPr id="6" name="Picture 2" descr="C:\Users\User\Desktop\Sagorika Power point\Image-2\untitled-13_49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16" y="1143000"/>
            <a:ext cx="4419600" cy="28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Sagorika Power point\Image-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805" y="838200"/>
            <a:ext cx="3986396" cy="31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96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000 (131)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394" y="5280784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বেতন দিয়াছ?-চুপ রও যত মিথ্যাবাদীর দল!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কত পাই দিয়ে কুলিদের, তুই কত ক্রোর পেলি বল?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Sagorika Power point\Image-2\image_160_21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48615"/>
            <a:ext cx="3429000" cy="23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Sagorika Power point\Image-2\bc1da5802edfece2c7bd87d39c9c022a-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2015"/>
            <a:ext cx="3454055" cy="21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Sagorika Power point\Image-2\5546899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77272"/>
            <a:ext cx="3343789" cy="211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460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000 (131)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257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রাজপথে তবু চলিছে মটর, সাগরে জাহাজ চলে,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রেলপথে চলে বাষ্প-শকট,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দেশ ছেয়ে গেল কলে।</a:t>
            </a:r>
          </a:p>
        </p:txBody>
      </p:sp>
      <p:pic>
        <p:nvPicPr>
          <p:cNvPr id="6146" name="Picture 2" descr="C:\Users\User\Desktop\Sagorika Power point\Image-2\sed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581400" cy="227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Sagorika Power point\Image-2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3962400" cy="227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Sagorika Power point\Image-2\downloa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7556"/>
            <a:ext cx="3581400" cy="22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Sagorika Power point\Image-2\garmentswork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396240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318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000 (131)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9448" y="545195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 তো এসব কাহাদের দান! তোমার অট্টালিকা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 খুনে রাঙা?-ঠুলি খুলে দেখ, প্রতি ইটে আছে লিখা।</a:t>
            </a:r>
          </a:p>
        </p:txBody>
      </p:sp>
      <p:pic>
        <p:nvPicPr>
          <p:cNvPr id="7173" name="Picture 5" descr="C:\Users\User\Desktop\Sagorika Power point\Image-2\ajij123_1304500767_4-3794429944_c8ea880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082" y="405713"/>
            <a:ext cx="3305774" cy="24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Sagorika Power point\Image-2\3_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737" y="338431"/>
            <a:ext cx="3170787" cy="23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esktop\Sagorika Power point\image\f\kuli-mojur\2_336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737" y="367236"/>
            <a:ext cx="3452289" cy="25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Sagorika Power point\image\f\kuli-mojur\1348385913-countrywide-dawntodusk-hartal-called-by-12-islamist-parties_14710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906" y="369132"/>
            <a:ext cx="3452289" cy="25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Sagorika Power point\Image-2\dipanwita2000_1278630137_21-AmarMah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804"/>
            <a:ext cx="3323498" cy="25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Sagorika Power point\Image-2\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0931"/>
            <a:ext cx="3462436" cy="25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3.amazonaws.com/somewherein/assets/images/thumbs/Unique_soulz_1307172157_1-afa15e0477b239bccff8bada702c0f8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8146" y="2566712"/>
            <a:ext cx="2455631" cy="32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7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000 (131)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558147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তুমি জান নাকো কিন্তু পথের প্রতি ধূলিকণা জানে,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ঐ পথ ঐ জাহাজ শকট অট্টালিকার মানে!</a:t>
            </a:r>
          </a:p>
        </p:txBody>
      </p:sp>
      <p:pic>
        <p:nvPicPr>
          <p:cNvPr id="8194" name="Picture 2" descr="C:\Users\User\Desktop\Sagorika Power point\Image-2\image_87246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77" y="247650"/>
            <a:ext cx="42862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Sagorika Power point\Image-2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493" y="247650"/>
            <a:ext cx="382804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Cambrian College\Desktop\extra\project 1\upekkhit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4012324" cy="234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18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000 (131).jpg"/>
          <p:cNvPicPr>
            <a:picLocks noChangeAspect="1"/>
          </p:cNvPicPr>
          <p:nvPr/>
        </p:nvPicPr>
        <p:blipFill>
          <a:blip r:embed="rId2">
            <a:lum bright="20000" contrast="-40000"/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352871"/>
            <a:ext cx="7736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তারাই মানুষ, তারাই দেবতা, গাহি তাহাদেরি গান,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তাদের ব্যথিত বক্ষে পা ফেলে আসে নব উত্থান! </a:t>
            </a:r>
          </a:p>
        </p:txBody>
      </p:sp>
    </p:spTree>
    <p:extLst>
      <p:ext uri="{BB962C8B-B14F-4D97-AF65-F5344CB8AC3E}">
        <p14:creationId xmlns:p14="http://schemas.microsoft.com/office/powerpoint/2010/main" xmlns="" val="23658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0000 (131)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39236" y="3200400"/>
            <a:ext cx="2241719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শব্দার্থ: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791" y="97809"/>
            <a:ext cx="16770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অট্টালিকা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757100"/>
            <a:ext cx="40926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প্রাসাদ/ সুউচ্চ দালান বা ইমারত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116006"/>
            <a:ext cx="17459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বাষ্প-শকট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2757099"/>
            <a:ext cx="359424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বাষ্প দ্বারা চালিত গাড়ি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3888" y="3457601"/>
            <a:ext cx="10951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শাবল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51" y="5964072"/>
            <a:ext cx="47500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লোহার তৈরি মাটি খোঁড়ার হাতিয়ার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9321" y="3505200"/>
            <a:ext cx="10454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ক্রোর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5120" y="5964071"/>
            <a:ext cx="10855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8791" y="4724400"/>
            <a:ext cx="3097322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১,০০,০০,০০০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Sagorika Power point\Image-2\14172338274641-367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1131"/>
            <a:ext cx="2514599" cy="165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Sagorika Power point\Image-2\sanchitanindya_1354553371_4-543038_10151248539948270_185995326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0955" y="951132"/>
            <a:ext cx="2859866" cy="165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Sagorika Power point\Image-2\image_159223_1.rajshahi-sonali-bank-robbery-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59403"/>
            <a:ext cx="2598779" cy="173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86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000 (131)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81103" y="457200"/>
            <a:ext cx="2336073" cy="8686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 কাজ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4549140" y="2026920"/>
            <a:ext cx="152400" cy="4648200"/>
          </a:xfrm>
          <a:prstGeom prst="beve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1569296" y="2514600"/>
            <a:ext cx="1447800" cy="609600"/>
          </a:xfrm>
          <a:prstGeom prst="beve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দল-১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/3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6263216" y="2415540"/>
            <a:ext cx="1447800" cy="609600"/>
          </a:xfrm>
          <a:prstGeom prst="beve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দল-২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/4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6306" y="3558540"/>
            <a:ext cx="3573780" cy="31470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শ্রমিকদের প্রতি আমাদের কী করণীয় 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তুমি মনে কর।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8776" y="3398520"/>
            <a:ext cx="3505200" cy="32994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কুলি-মজুরেরা কীভাবে শোষক শ্রেণি দ্বারা শোষিত হচ্ছে তা পয়েন্ট আকারে লেখ।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Sagorika Power point\Image-2\image_25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96" y="193160"/>
            <a:ext cx="2743200" cy="183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Sagorika Power point\Image-2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3216" y="230243"/>
            <a:ext cx="2737147" cy="17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424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00 (131).jpg"/>
          <p:cNvPicPr>
            <a:picLocks noChangeAspect="1"/>
          </p:cNvPicPr>
          <p:nvPr/>
        </p:nvPicPr>
        <p:blipFill>
          <a:blip r:embed="rId2">
            <a:lum contrast="-4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600" y="152400"/>
            <a:ext cx="2209800" cy="685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18" y="1217759"/>
            <a:ext cx="87172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হে মহাজীবন আর এ কাব্য নয়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এবার কঠিন কঠোর গদ্য আনো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পদ-লালিত্য-ঝঙ্কার মুছে যাক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গদ্যের কড়া হাতুড়িকে আজ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হানো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ক.কুলি-মজুর কবিতাটি কোন কাব্যগ্রন্থ থেকে নেওয়া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খ.কবি কাদের বিরুদ্ধে ক্ষোভ প্রকাশ করেছেন 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গ. উদ্দীপকের সাথে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‘কুলি-মজুর’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কবিতার কোথায় মিল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রয়েছে?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ব্যাখ্যা কর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ঘ. ‘পৃথিবীকে সুন্দর রাখতে শ্রমজীবী মানুষের অবদান অনিসীকার্য।’-উক্তিটি উদ্দীপক ও ‘কুলি-মজুর’-কবিতার আলোকে বিশ্লেষণ করো ।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User\Desktop\Sagorika Power point\Image-2\news_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3648075" cy="206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90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20140525_084853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05200" y="152400"/>
            <a:ext cx="3962400" cy="768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3276600"/>
            <a:ext cx="6705600" cy="1143000"/>
          </a:xfrm>
          <a:prstGeom prst="roundRect">
            <a:avLst>
              <a:gd name="adj" fmla="val 27576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পরিচিত বিভিন্ন শ্রেণিপেশার মানুষের একটি তালিকা তৈরি করবে 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91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962400"/>
            <a:ext cx="4267199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105399" y="4736832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শ্রেণি: সপ্তম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বাংলা প্রথম পত্র </a:t>
            </a:r>
            <a:r>
              <a:rPr lang="bn-BD" sz="1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639901"/>
            <a:ext cx="4114799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মিজানুর রহমান </a:t>
            </a:r>
            <a:endParaRPr lang="bn-BD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 শিক্ষিক </a:t>
            </a:r>
            <a:endParaRPr lang="bn-BD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মাতৃপীঠ  সরকারি বালিকা উচ্চ বিদ্যালয়, চাঁদপুর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শিক্ষক পরিচিতি :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922" y="498305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পাঠ পরিচিতি :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Picture\Our\SAM_1050.JPG"/>
          <p:cNvPicPr>
            <a:picLocks noChangeAspect="1" noChangeArrowheads="1"/>
          </p:cNvPicPr>
          <p:nvPr/>
        </p:nvPicPr>
        <p:blipFill>
          <a:blip r:embed="rId4"/>
          <a:srcRect l="28744" t="8696" b="18841"/>
          <a:stretch>
            <a:fillRect/>
          </a:stretch>
        </p:blipFill>
        <p:spPr bwMode="auto">
          <a:xfrm>
            <a:off x="609600" y="1066800"/>
            <a:ext cx="26670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011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14" grpId="0"/>
      <p:bldP spid="14" grpId="1"/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000 (131)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2499" y="3662232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শ্রমিকের ঘাম শুকানোর পূর্বেই তার ন্যায্য পারিশ্রমিক প্রদান করতে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2595432"/>
            <a:ext cx="8610599" cy="3881568"/>
          </a:xfrm>
          <a:prstGeom prst="frame">
            <a:avLst/>
          </a:prstGeom>
        </p:spPr>
      </p:pic>
      <p:pic>
        <p:nvPicPr>
          <p:cNvPr id="7171" name="Picture 3" descr="C:\Users\User\Desktop\Sagorika Power point\Image-2\1411467102_শিল্প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8135"/>
            <a:ext cx="3200400" cy="18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Sagorika Power point\Image-2\toba-salary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911" y="318135"/>
            <a:ext cx="3153489" cy="18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33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00 (131)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pic>
        <p:nvPicPr>
          <p:cNvPr id="1026" name="Picture 2" descr="E:\flowers\new f\wallpapers-of-Rose-Fl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257800"/>
            <a:ext cx="783336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15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75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15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hakareport24.com/assets/images/news_images/2014/02/07/image_1453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137838"/>
            <a:ext cx="3738971" cy="29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aratoa.com.bd/admin-kt/news_images/919/image_919_11773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76800" y="137838"/>
            <a:ext cx="3919271" cy="29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hakareport24.com/assets/images/news_images/2014/07/13/image_247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58" y="3581400"/>
            <a:ext cx="372932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aimages.prothom-alo.com/contents/cache/images/800x500x1/uploads/media/2014/05/01/5362165dd9ea8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740" y="3306541"/>
            <a:ext cx="3733800" cy="286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92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000 (131)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2241771"/>
            <a:ext cx="4554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কুলি-মজুর`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836" y="3962400"/>
            <a:ext cx="78093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উৎস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কবিতাটি সাম্যবাদী কবি কাজী নজরুল ইসলামের সাম্যবাদী কাব্যগ্রন্থ থেকে নেওয়া হয়েছে।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5779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000 (131)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4656161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* কবিতাটির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প্রথম অর্ধাংশের বিষয়বস্তু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লিখতে পারবে।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4482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শিখনফল: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 কবিতাটির প্রথম অর্ধাংশের প্রতিটি চরণ ব্যাখ্যা করতে পারবে 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292148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 পাঠ  শেষে  শিক্ষার্থীরা ...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কবি সম্পর্কিত উল্লেখযোগ্য ঘটনা বর্ণনা করতে পারবে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0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1920" y="229894"/>
            <a:ext cx="2987040" cy="67377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" y="5281528"/>
            <a:ext cx="3410291" cy="81447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0366" y="761999"/>
            <a:ext cx="3663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জন্ম: ১৮৯৯ খ্রি. ২৫শে মে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2211" y="1524000"/>
            <a:ext cx="561178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জন্মস্থান: ভারতের পশ্চিমবঙ্গের বর্ধমান জেলার আসানসোল মহকুমার চুরুলিয়া গ্রামে 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27917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পিতা: কাজী ফকির আহমদ </a:t>
            </a:r>
          </a:p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জাহেদা খাতুন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3976799"/>
            <a:ext cx="4049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মৃত্যু: ১৯৭৬খ্রি. ২৯শে আগস্ট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8444" y="5276319"/>
            <a:ext cx="45535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সমাধি: ঢাকা বিশ্ববিদ্যালয়ের মসজিদ সংলগ্ন প্রাঙ্গণে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5" name="Picture 2" descr="C:\Users\Cambrian College\Desktop\extra\KOBI\Nazr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98" y="1728734"/>
            <a:ext cx="2112901" cy="28425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137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000 (131)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pic>
        <p:nvPicPr>
          <p:cNvPr id="1026" name="Picture 2" descr="C:\Users\Cambrian College\Desktop\project 3\image\ri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17"/>
          <a:stretch/>
        </p:blipFill>
        <p:spPr bwMode="auto">
          <a:xfrm>
            <a:off x="6934200" y="2781362"/>
            <a:ext cx="1447800" cy="21716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mbrian College\Desktop\project 3\image\a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59"/>
          <a:stretch/>
        </p:blipFill>
        <p:spPr bwMode="auto">
          <a:xfrm>
            <a:off x="4934741" y="838200"/>
            <a:ext cx="1466059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mbrian College\Desktop\project 3\image\agn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37"/>
          <a:stretch/>
        </p:blipFill>
        <p:spPr bwMode="auto">
          <a:xfrm>
            <a:off x="3381375" y="3878314"/>
            <a:ext cx="2409825" cy="17355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mbrian College\Desktop\project 3\image\kab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1447800" cy="22236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ambrian College\Desktop\project 3\image\mi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203" y="2726044"/>
            <a:ext cx="1389797" cy="22119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0" y="136144"/>
            <a:ext cx="2468880" cy="608306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কীর্তি: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825" y="6019800"/>
            <a:ext cx="8468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এরকম অসংখ্য গান,কবিতা, প্রবন্ধ, উপন্যাসের বই রয়েছে তাঁর।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64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000 (131)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15240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বিশ্লেষণ: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394" y="4734342"/>
            <a:ext cx="8421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দেখিনু সে দিন রেলে,</a:t>
            </a:r>
          </a:p>
          <a:p>
            <a:pPr algn="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Sagorika Power point\image\f\kuli-mojur\image_569_80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678958"/>
            <a:ext cx="3799351" cy="261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Sagorika Power point\Image-2\32564-easternr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94" y="1676400"/>
            <a:ext cx="3886200" cy="25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741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00 (131)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800600"/>
            <a:ext cx="8070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চোখ ফেটে এলো জল,</a:t>
            </a:r>
          </a:p>
          <a:p>
            <a:pPr algn="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দুর্বল?</a:t>
            </a:r>
          </a:p>
        </p:txBody>
      </p:sp>
      <p:pic>
        <p:nvPicPr>
          <p:cNvPr id="4098" name="Picture 2" descr="C:\Users\User\Desktop\Sagorika Power point\Image-2\ghoom_1309616718_1-crying-woma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69"/>
          <a:stretch/>
        </p:blipFill>
        <p:spPr bwMode="auto">
          <a:xfrm>
            <a:off x="276689" y="762000"/>
            <a:ext cx="3990511" cy="33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Sagorika Power point\Image-2\yousufkhan007_1324729402_4-tspostr463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16" b="4318"/>
          <a:stretch/>
        </p:blipFill>
        <p:spPr bwMode="auto">
          <a:xfrm>
            <a:off x="4953000" y="762000"/>
            <a:ext cx="3727130" cy="33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824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435</Words>
  <Application>Microsoft Office PowerPoint</Application>
  <PresentationFormat>On-screen Show (4:3)</PresentationFormat>
  <Paragraphs>74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Cambrian College</dc:creator>
  <cp:lastModifiedBy>Toshiba</cp:lastModifiedBy>
  <cp:revision>282</cp:revision>
  <dcterms:created xsi:type="dcterms:W3CDTF">2006-08-16T00:00:00Z</dcterms:created>
  <dcterms:modified xsi:type="dcterms:W3CDTF">2019-02-23T03:34:02Z</dcterms:modified>
</cp:coreProperties>
</file>