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6" autoAdjust="0"/>
    <p:restoredTop sz="98750" autoAdjust="0"/>
  </p:normalViewPr>
  <p:slideViewPr>
    <p:cSldViewPr>
      <p:cViewPr varScale="1">
        <p:scale>
          <a:sx n="74" d="100"/>
          <a:sy n="74" d="100"/>
        </p:scale>
        <p:origin x="125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2" d="100"/>
        <a:sy n="52" d="100"/>
      </p:scale>
      <p:origin x="0" y="0"/>
    </p:cViewPr>
  </p:sorter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921</TotalTime>
  <Words>432</Words>
  <Application>Microsoft Office PowerPoint</Application>
  <PresentationFormat>On-screen Show (4:3)</PresentationFormat>
  <Paragraphs>154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Century Gothic</vt:lpstr>
      <vt:lpstr>NikoshBAN</vt:lpstr>
      <vt:lpstr>Wingdings</vt:lpstr>
      <vt:lpstr>Wingdings 3</vt:lpstr>
      <vt:lpstr>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Feroz Ahmed</dc:creator>
  <cp:lastModifiedBy>Orhan</cp:lastModifiedBy>
  <cp:revision>230</cp:revision>
  <dcterms:created xsi:type="dcterms:W3CDTF">2006-08-16T00:00:00Z</dcterms:created>
  <dcterms:modified xsi:type="dcterms:W3CDTF">2020-01-11T10:39:03Z</dcterms:modified>
</cp:coreProperties>
</file>