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432" r:id="rId2"/>
    <p:sldId id="482" r:id="rId3"/>
    <p:sldId id="467" r:id="rId4"/>
    <p:sldId id="349" r:id="rId5"/>
    <p:sldId id="458" r:id="rId6"/>
    <p:sldId id="454" r:id="rId7"/>
    <p:sldId id="455" r:id="rId8"/>
    <p:sldId id="465" r:id="rId9"/>
    <p:sldId id="466" r:id="rId10"/>
    <p:sldId id="471" r:id="rId11"/>
    <p:sldId id="472" r:id="rId12"/>
    <p:sldId id="473" r:id="rId13"/>
    <p:sldId id="457" r:id="rId14"/>
    <p:sldId id="474" r:id="rId15"/>
    <p:sldId id="475" r:id="rId16"/>
    <p:sldId id="476" r:id="rId17"/>
    <p:sldId id="477" r:id="rId18"/>
    <p:sldId id="481" r:id="rId19"/>
    <p:sldId id="470" r:id="rId20"/>
    <p:sldId id="468" r:id="rId21"/>
    <p:sldId id="461" r:id="rId22"/>
    <p:sldId id="463" r:id="rId23"/>
    <p:sldId id="462" r:id="rId24"/>
    <p:sldId id="459" r:id="rId25"/>
    <p:sldId id="4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CCFFCC"/>
    <a:srgbClr val="006699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128" autoAdjust="0"/>
  </p:normalViewPr>
  <p:slideViewPr>
    <p:cSldViewPr>
      <p:cViewPr varScale="1">
        <p:scale>
          <a:sx n="69" d="100"/>
          <a:sy n="6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নিষ্প্রয়োজন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0102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 ও মণিপুরি ক্ষুদ্র জাতিসত্তা</a:t>
            </a:r>
            <a:endParaRPr lang="en-GB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4227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শিক্ষকের</a:t>
            </a:r>
            <a:r>
              <a:rPr lang="bn-BD" baseline="0" dirty="0" smtClean="0"/>
              <a:t> জন্য শিখনফল , শিক্ষার্থীদের নাও দেখানো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975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537"/>
            </a:avLst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33400" y="533400"/>
            <a:ext cx="8077200" cy="5807075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DF7D-3C72-4E1E-BD12-9FB58670CD0B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5444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4302DF7D-3C72-4E1E-BD12-9FB58670CD0B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 smtClean="0"/>
              <a:t>সাবরিনা জেরিন,বিসিপিএসসি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80" r:id="rId8"/>
    <p:sldLayoutId id="2147483776" r:id="rId9"/>
    <p:sldLayoutId id="2147483777" r:id="rId10"/>
    <p:sldLayoutId id="2147483778" r:id="rId11"/>
    <p:sldLayoutId id="2147483779" r:id="rId12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77" y="609601"/>
            <a:ext cx="7821223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026535" y="585967"/>
            <a:ext cx="464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spc="50" dirty="0" smtClean="0">
                <a:ln w="11430"/>
                <a:blipFill>
                  <a:blip r:embed="rId4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719F-3F04-4B25-BE31-ED822F3F7880}" type="datetime1">
              <a:rPr lang="en-US" smtClean="0"/>
              <a:pPr/>
              <a:t>1/11/2020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347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5715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মারমাদের সামাজিক শাসন ব্যবস্থায় প্রধান কে?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4300" y="59672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রাজাই প্রধান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356" b="11215"/>
          <a:stretch/>
        </p:blipFill>
        <p:spPr>
          <a:xfrm>
            <a:off x="2920969" y="2682365"/>
            <a:ext cx="3302061" cy="25476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546123" y="57150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রাজার অধীন আর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থাকেন?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1149230"/>
            <a:ext cx="2743200" cy="11367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রোয়াজা –ফাইনসি (গ্রাম প্রধান) 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1149230"/>
            <a:ext cx="1902317" cy="113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চগইং-চেয়ে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1149230"/>
            <a:ext cx="2743200" cy="11367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দগইং- দমদা বেমসা 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1166" y="2590800"/>
            <a:ext cx="1905000" cy="113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তাইংসা-তগংগং 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7000" y="2673230"/>
            <a:ext cx="1905000" cy="1136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বোয়াসি 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3200" y="4578230"/>
            <a:ext cx="1905000" cy="1136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হেডম্যান কারবারি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8891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9547"/>
            <a:ext cx="2692366" cy="20237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75" t="2056" r="7291"/>
          <a:stretch/>
        </p:blipFill>
        <p:spPr>
          <a:xfrm>
            <a:off x="3048000" y="2971800"/>
            <a:ext cx="3002235" cy="25844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12" r="5937"/>
          <a:stretch/>
        </p:blipFill>
        <p:spPr>
          <a:xfrm>
            <a:off x="5410200" y="1371600"/>
            <a:ext cx="2819400" cy="22616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219200" y="6096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ভাত, মাছ, শুটকি, পাখির মাংস এবং বনজ তরি-তরকারি খেয়ে থাকে।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57251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সাধারণত কী খেয়ে থাকে?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278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266950"/>
            <a:ext cx="4953000" cy="3295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609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 ধর্মা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লম্বী হলেও বিভিন্ন দেব দেবীর পূজা এবং নানা আচার অনুষ্ঠান পালন করে। তাদের বড় উৎসব সাংগ্রাই। এই উৎসব তিন দিন ধরে চলে।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57251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ধর্ম ও উৎসব সম্পর্কে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337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609600"/>
            <a:ext cx="2475137" cy="621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105400"/>
            <a:ext cx="7772400" cy="11367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আজকের 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কোন শব্দের সাথে ছবি দুটির মিল রয়েছে তা খাতায় লেখ।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14"/>
          <a:stretch/>
        </p:blipFill>
        <p:spPr>
          <a:xfrm>
            <a:off x="1105437" y="1524000"/>
            <a:ext cx="3695163" cy="2857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65427"/>
            <a:ext cx="2249263" cy="3371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09275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95400"/>
            <a:ext cx="3352800" cy="42801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8000" y="57421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6900" y="573214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বাংলাদেশের কোন ক্ষুদ্র জনগোষ্ঠীর?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519" y="573214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আদি নিবাস কোথায়?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584458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 মণিপুর রাজ্যে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0229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460"/>
          <a:stretch/>
        </p:blipFill>
        <p:spPr>
          <a:xfrm>
            <a:off x="1447800" y="1676400"/>
            <a:ext cx="6693816" cy="413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62200"/>
            <a:ext cx="1143000" cy="1596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24000" y="58013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সামাজিক অবস্থান কেমন?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84458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মণিপু্রিরা কয়েকটি পরিবার নিয়ে গড়ে তোলে পাড়া। প্রতিটি পাড়াতেই থাকে দেবমন্দির ও মণ্ডপ। মণ্ডপকে ঘিরেই তাদের সামাজিক ও ধর্মীয় কর্মকাণ্ড।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6731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07" y="3845951"/>
            <a:ext cx="3505200" cy="2217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" y="553977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ধর্ম সম্পর্কে কী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 তা বল।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09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মণিপু্রিদের প্রাচীন ধর্মের নাম ‘আলোকপা’। এখন অধিকাংশই সনাতন ধর্মের চৈতন্যমতের অনুসারী। এদের উল্লেখযোগ্য অংশ ইসলাম ধর্মের অনুসারী।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3597639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16665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3218060" cy="3035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00400"/>
            <a:ext cx="4161485" cy="2502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191000" y="58775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প্রধান উৎসব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901005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মণিপু্রিদের প্রধান উৎসব রাস উৎসব, রথযাত্রা ইত্যাদি। রাস উৎসব উপলক্ষে রাসনৃত্য ও মেলার আয়োজন করা হয়।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57826"/>
            <a:ext cx="3218060" cy="2381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92858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Vertical Scroll 4"/>
          <p:cNvSpPr/>
          <p:nvPr/>
        </p:nvSpPr>
        <p:spPr>
          <a:xfrm>
            <a:off x="2286000" y="741135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914400" y="2669721"/>
            <a:ext cx="7010400" cy="2667000"/>
          </a:xfrm>
          <a:prstGeom prst="cloud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মণিপুরি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জাতিসত্তার সংকৃতি সম্পর্কে দশটি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 আলোচনা করে লেখ।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125555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587758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পোশাক কেমন?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685800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মণিপু্রি পুরুষেরা সাধারণ ধুতি, গামছা, জামা ইত্যাদি পরিধান করে। মেয়েরা নিজেদের তৈরি ফানেক, ব্লাউজ আর ওড়না জাতীয় ‘ইন্নাফি’। তবে বিশেষ ধর্মীয় ও সামাজিক অনুষ্ঠানে কারু কার্যময় দামি পোশাক প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58" y="2855005"/>
            <a:ext cx="4177677" cy="2787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oup 14"/>
          <p:cNvGrpSpPr/>
          <p:nvPr/>
        </p:nvGrpSpPr>
        <p:grpSpPr>
          <a:xfrm>
            <a:off x="770586" y="2855005"/>
            <a:ext cx="3053713" cy="2707595"/>
            <a:chOff x="770586" y="2855005"/>
            <a:chExt cx="3053713" cy="270759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517" t="13731" r="21558" b="18199"/>
            <a:stretch/>
          </p:blipFill>
          <p:spPr bwMode="auto">
            <a:xfrm>
              <a:off x="770586" y="2855005"/>
              <a:ext cx="3053713" cy="27075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4177" r="40938"/>
            <a:stretch/>
          </p:blipFill>
          <p:spPr>
            <a:xfrm>
              <a:off x="1740430" y="2855005"/>
              <a:ext cx="1114023" cy="27075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859999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2819400"/>
            <a:ext cx="6096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3200" dirty="0" smtClean="0"/>
              <a:t>মোঃ মতিউর রহমান (বিপ্লব)</a:t>
            </a:r>
          </a:p>
          <a:p>
            <a:r>
              <a:rPr lang="as-IN" sz="3200" dirty="0" smtClean="0"/>
              <a:t>সহকারী </a:t>
            </a:r>
            <a:r>
              <a:rPr lang="as-IN" sz="3200" dirty="0" smtClean="0"/>
              <a:t>শিক্ষক</a:t>
            </a:r>
            <a:endParaRPr lang="en-US" sz="3200" dirty="0" smtClean="0"/>
          </a:p>
          <a:p>
            <a:r>
              <a:rPr lang="en-US" sz="3200" dirty="0" err="1" smtClean="0"/>
              <a:t>Adarsha</a:t>
            </a:r>
            <a:r>
              <a:rPr lang="en-US" sz="3200" dirty="0" smtClean="0"/>
              <a:t> </a:t>
            </a:r>
            <a:r>
              <a:rPr lang="en-US" sz="3200" dirty="0" err="1" smtClean="0"/>
              <a:t>Ucho</a:t>
            </a:r>
            <a:r>
              <a:rPr lang="en-US" sz="3200" dirty="0" smtClean="0"/>
              <a:t> </a:t>
            </a:r>
            <a:r>
              <a:rPr lang="en-US" sz="3200" dirty="0" err="1" smtClean="0"/>
              <a:t>Biddaloy</a:t>
            </a:r>
            <a:endParaRPr lang="en-US" sz="3200" dirty="0" smtClean="0"/>
          </a:p>
          <a:p>
            <a:r>
              <a:rPr lang="en-US" sz="3200" dirty="0" smtClean="0"/>
              <a:t>motiur.pil.42@gmail.com</a:t>
            </a:r>
            <a:endParaRPr lang="as-IN" sz="3200" dirty="0" smtClean="0"/>
          </a:p>
          <a:p>
            <a:endParaRPr lang="en-US" sz="3200" dirty="0"/>
          </a:p>
        </p:txBody>
      </p:sp>
      <p:pic>
        <p:nvPicPr>
          <p:cNvPr id="6" name="Picture 5" descr="YR2dwdziu1SptVL0ZWA3CUcHcPRA5vqfJDssjf3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19200"/>
            <a:ext cx="169396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26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" y="5638800"/>
            <a:ext cx="7848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মণিপুরিদের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সমৃদ্ধি সম্পর্কে চারটি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3048000" y="685800"/>
            <a:ext cx="2438400" cy="457200"/>
          </a:xfrm>
          <a:prstGeom prst="round2Diag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FDE8"/>
              </a:clrFrom>
              <a:clrTo>
                <a:srgbClr val="FBFDE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305050" y="1447800"/>
            <a:ext cx="3924300" cy="32179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6974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975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975350"/>
            <a:ext cx="2895600" cy="365125"/>
          </a:xfrm>
        </p:spPr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75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2082175"/>
            <a:ext cx="63246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মারমারা কোন ধর্মা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লম্বী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Multiply 6"/>
          <p:cNvSpPr/>
          <p:nvPr/>
        </p:nvSpPr>
        <p:spPr>
          <a:xfrm>
            <a:off x="3805518" y="3886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alf Frame 7"/>
          <p:cNvSpPr/>
          <p:nvPr/>
        </p:nvSpPr>
        <p:spPr>
          <a:xfrm rot="14014148">
            <a:off x="7989354" y="3816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54102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খ্রিষ্টান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85800" y="3810000"/>
            <a:ext cx="2971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85800" y="54102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সনাতনী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724400" y="38100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বৌদ্ধ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1499629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7924800" y="5486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3881718" y="5562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57977" y="606380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956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3951" y="1143000"/>
            <a:ext cx="76142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মারমাদের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 রয়েছে-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বান্দরবান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রাঙামাটি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6" name="Multiply 5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 rot="14014148">
            <a:off x="7760753" y="5340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257800" y="42672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5410200"/>
            <a:ext cx="2057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257800" y="5369109"/>
            <a:ext cx="2057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623552"/>
            <a:ext cx="24384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3729318" y="5486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1648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396446"/>
            <a:ext cx="7772400" cy="2971799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u="sng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নিচের উদ্দীপকটি পড়ে সংশ্লিষ্ট প্রশ্নের উত্তর দেওয়ার চেষ্টা কর ।</a:t>
            </a:r>
          </a:p>
          <a:p>
            <a:pPr algn="just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রনি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বাংলাদেশের একটি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ক্ষুদ্র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জাতিসত্তার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নৃত্য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খে মুগ্ধ হয়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ক্ষুদ্র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 প্রধান উৎসব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রাস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উৎসব এবং রথযাত্রা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উদ্দীপকের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ক্ষুদ্র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জাতিসত্তার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নাম কি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Multiply 5"/>
          <p:cNvSpPr/>
          <p:nvPr/>
        </p:nvSpPr>
        <p:spPr>
          <a:xfrm>
            <a:off x="7959692" y="4800600"/>
            <a:ext cx="34610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 rot="14014148">
            <a:off x="4362413" y="5532336"/>
            <a:ext cx="257644" cy="386004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4856384"/>
            <a:ext cx="2818022" cy="4014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334000" y="4856384"/>
            <a:ext cx="2510118" cy="4014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হাজং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5122" y="5638800"/>
            <a:ext cx="2513478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মারমা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5638800"/>
            <a:ext cx="2818022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মণিপুরি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276882" y="4856385"/>
            <a:ext cx="37131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8035892" y="5638800"/>
            <a:ext cx="34610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86229" y="649688"/>
            <a:ext cx="2595282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7080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419600"/>
            <a:ext cx="79248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তৈরি পোশাক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আমাদের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অর্থনীতিকে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কীভাবে সমৃদ্ধ করেছে সে সম্পর্কে ৫টি বাক্য লিখে নিয়ে আসবে।</a:t>
            </a:r>
            <a:endParaRPr lang="bn-BD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651411"/>
            <a:ext cx="3258796" cy="796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24000"/>
            <a:ext cx="3813798" cy="28603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3364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651411"/>
            <a:ext cx="3258796" cy="796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981200"/>
            <a:ext cx="4045578" cy="31645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150576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47700"/>
            <a:ext cx="3810000" cy="28575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90925"/>
            <a:ext cx="3810000" cy="25050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60165" y="1575350"/>
            <a:ext cx="359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ভিন্ন উপজাতির নৃত্য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603" y="52578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চিত্রের নৃত্যের মধ্যে কী কোন পার্থক্য দেখা যায়?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068" y="4366408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কোনটি কোন উপজাতির নৃত্য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2892" y="1484293"/>
            <a:ext cx="3903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উপরেরটি মণিপুরি এবং নিচেরটি মারমা উপজাতির নৃত্য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35669" y="600075"/>
            <a:ext cx="3848100" cy="2828925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ক্ষুদ্র জাতিসত্তা</a:t>
            </a:r>
            <a:endParaRPr lang="en-GB" sz="3200" dirty="0"/>
          </a:p>
        </p:txBody>
      </p:sp>
    </p:spTree>
    <p:extLst>
      <p:ext uri="{BB962C8B-B14F-4D97-AF65-F5344CB8AC3E}">
        <p14:creationId xmlns="" xmlns:p14="http://schemas.microsoft.com/office/powerpoint/2010/main" val="568068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609600" y="1371600"/>
            <a:ext cx="7924800" cy="4724400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অনুচ্ছেদ গঠন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  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মণিপুরি ক্ষুদ্র জাতিসত্তা সম্পর্কে বলতে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628650" indent="-628650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0" y="685800"/>
            <a:ext cx="24384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0"/>
            <a:ext cx="381000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6300" y="685800"/>
            <a:ext cx="3733800" cy="2800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19200" y="3657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সরব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1445" y="1295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আদর্শ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4100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2081637"/>
            <a:ext cx="1600200" cy="661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1828800"/>
            <a:ext cx="30480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উপাধি, যা নামের শেষে যোগ করে বংশ পরিচয় দেয়া হয়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86400" y="4343400"/>
            <a:ext cx="3048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পাহাড়ে চাষাবাদের বিশেষ পদ্ধতি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12890" y="588224"/>
            <a:ext cx="4343400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Date Placeholder 10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75AEA-2BF4-4400-8AD8-EA6742C5BFD2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85800" y="4419600"/>
            <a:ext cx="16764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জুম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278" t="29226" r="37163" b="16545"/>
          <a:stretch/>
        </p:blipFill>
        <p:spPr bwMode="auto">
          <a:xfrm>
            <a:off x="2590800" y="1378568"/>
            <a:ext cx="2505005" cy="258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77" y="4077483"/>
            <a:ext cx="2695484" cy="20185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307971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9600" y="1905000"/>
            <a:ext cx="1600200" cy="8374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বেদাই আংগি </a:t>
            </a:r>
            <a:endParaRPr lang="en-US" sz="2800" b="1" dirty="0">
              <a:solidFill>
                <a:schemeClr val="tx1"/>
              </a:solidFill>
              <a:latin typeface="+mj-lt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86400" y="1752600"/>
            <a:ext cx="30480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মেয়েদের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ব্লাউজ জাতীয় জামা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86400" y="4343400"/>
            <a:ext cx="3048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পূজা বা সভা-সমিতির জন্য ছাদযুক্ত চত্বর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57400" y="640187"/>
            <a:ext cx="4191000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Date Placeholder 10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75AEA-2BF4-4400-8AD8-EA6742C5BFD2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91355" y="4492530"/>
            <a:ext cx="16764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মণ্ডপ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611"/>
          <a:stretch/>
        </p:blipFill>
        <p:spPr>
          <a:xfrm>
            <a:off x="2971800" y="1432738"/>
            <a:ext cx="1943100" cy="2239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009907"/>
            <a:ext cx="2876550" cy="1797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42089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609600"/>
            <a:ext cx="4114801" cy="5614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2E4EE"/>
              </a:clrFrom>
              <a:clrTo>
                <a:srgbClr val="D2E4E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534" t="49251" r="4097" b="18226"/>
          <a:stretch/>
        </p:blipFill>
        <p:spPr>
          <a:xfrm>
            <a:off x="7802323" y="3216542"/>
            <a:ext cx="655877" cy="1965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4177605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মারমারা প্রধানত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জেলায়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বসবাস করে?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905000"/>
            <a:ext cx="400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বান্দরবান, রাঙামাটি ও খাগড়াছড়ি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" y="609600"/>
            <a:ext cx="1676400" cy="1295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19983" y="51816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 জনগোষ্ঠীর গোত্রগুলোর নাম বল।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583" y="2616377"/>
            <a:ext cx="7884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পেলেংসা, রিগ্রেসা, থংসা, ফ্রাংসা, মারোস ইত্যাদি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767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538287"/>
            <a:ext cx="5715000" cy="3781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35052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40281" y="5615970"/>
            <a:ext cx="380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মারমারা কোন ধর্মাবলম্বী?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518" y="574152"/>
            <a:ext cx="640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মারমারা প্রাচীন কাল থেকেই বৌদ্ধ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ধর্মাবলম্বী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281" y="5633176"/>
            <a:ext cx="3660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বিয়ে অনুষ্ঠান কেমন হয়?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11430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বিয়ের সময় ধর্মীয় ও লোকাচার মিলিয়ে নানা অনুষ্ঠান পালন করা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220" y="3250457"/>
            <a:ext cx="3733800" cy="2627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14080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7975</TotalTime>
  <Words>750</Words>
  <Application>Microsoft Office PowerPoint</Application>
  <PresentationFormat>On-screen Show (4:3)</PresentationFormat>
  <Paragraphs>180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Pairul</cp:lastModifiedBy>
  <cp:revision>867</cp:revision>
  <dcterms:created xsi:type="dcterms:W3CDTF">2006-08-16T00:00:00Z</dcterms:created>
  <dcterms:modified xsi:type="dcterms:W3CDTF">2020-01-11T12:48:00Z</dcterms:modified>
</cp:coreProperties>
</file>