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510" r:id="rId2"/>
    <p:sldId id="513" r:id="rId3"/>
    <p:sldId id="503" r:id="rId4"/>
    <p:sldId id="429" r:id="rId5"/>
    <p:sldId id="349" r:id="rId6"/>
    <p:sldId id="504" r:id="rId7"/>
    <p:sldId id="511" r:id="rId8"/>
    <p:sldId id="512" r:id="rId9"/>
    <p:sldId id="459" r:id="rId10"/>
    <p:sldId id="472" r:id="rId11"/>
    <p:sldId id="487" r:id="rId12"/>
    <p:sldId id="488" r:id="rId13"/>
    <p:sldId id="489" r:id="rId14"/>
    <p:sldId id="490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2" r:id="rId25"/>
    <p:sldId id="453" r:id="rId26"/>
    <p:sldId id="423" r:id="rId27"/>
    <p:sldId id="425" r:id="rId28"/>
    <p:sldId id="483" r:id="rId29"/>
    <p:sldId id="5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>
        <p:scale>
          <a:sx n="62" d="100"/>
          <a:sy n="62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69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96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22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98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9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2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93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53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833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7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65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0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20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2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4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1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98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2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81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560" y="1219200"/>
            <a:ext cx="5943600" cy="446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110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486400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0" y="152400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981" y="2514600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18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10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360" y="3810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6603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39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39003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920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4123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8234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143067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চিঠিখানা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2600"/>
            <a:ext cx="375839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81" y="533400"/>
            <a:ext cx="3814585" cy="28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6680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875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318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" y="32004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99"/>
          <a:stretch/>
        </p:blipFill>
        <p:spPr>
          <a:xfrm>
            <a:off x="5334000" y="33337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117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518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648200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76450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873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0" y="228600"/>
            <a:ext cx="43891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976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09600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897" y="6096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417" y="2835611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60" y="2682240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1533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49" y="838200"/>
            <a:ext cx="7403702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051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গ্রন্থ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1910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148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3645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 দশটি বাক্যের 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85850"/>
            <a:ext cx="62484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91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03"/>
          <a:stretch/>
        </p:blipFill>
        <p:spPr>
          <a:xfrm>
            <a:off x="228600" y="838200"/>
            <a:ext cx="8387424" cy="38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81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57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3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" y="1943100"/>
            <a:ext cx="7810500" cy="476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spc="5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b="1" spc="5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en-US" sz="6600" b="1" spc="5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bn-BD" sz="6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4800" b="1" spc="5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b="1" spc="50" dirty="0" smtClean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28600"/>
            <a:ext cx="25908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4038600"/>
            <a:ext cx="2743200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627120"/>
            <a:ext cx="2362199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গৃহ এই সন্ন্যাস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93960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199" y="1337171"/>
            <a:ext cx="205740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86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" y="5105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04444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153924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320" y="3073146"/>
            <a:ext cx="2438400" cy="1621536"/>
          </a:xfrm>
          <a:prstGeom prst="rect">
            <a:avLst/>
          </a:prstGeom>
        </p:spPr>
      </p:pic>
      <p:pic>
        <p:nvPicPr>
          <p:cNvPr id="1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320" y="1295400"/>
            <a:ext cx="2438400" cy="150114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0" r="21400" b="46097"/>
          <a:stretch/>
        </p:blipFill>
        <p:spPr>
          <a:xfrm>
            <a:off x="2941321" y="4953000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10404</TotalTime>
  <Words>907</Words>
  <Application>Microsoft Office PowerPoint</Application>
  <PresentationFormat>On-screen Show (4:3)</PresentationFormat>
  <Paragraphs>204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1008</cp:revision>
  <dcterms:created xsi:type="dcterms:W3CDTF">2006-08-16T00:00:00Z</dcterms:created>
  <dcterms:modified xsi:type="dcterms:W3CDTF">2020-01-11T12:46:43Z</dcterms:modified>
</cp:coreProperties>
</file>