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C073C-5F69-45FD-BF76-58DE810379CF}" type="doc">
      <dgm:prSet loTypeId="urn:microsoft.com/office/officeart/2011/layout/HexagonRadial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B910C1-8D6B-408A-9E90-D2067C32A859}">
      <dgm:prSet phldrT="[Text]" phldr="1"/>
      <dgm:spPr/>
      <dgm:t>
        <a:bodyPr/>
        <a:lstStyle/>
        <a:p>
          <a:endParaRPr lang="en-US" dirty="0"/>
        </a:p>
      </dgm:t>
    </dgm:pt>
    <dgm:pt modelId="{6382E9F2-DCF4-4924-9129-885B23AA9637}" type="parTrans" cxnId="{FB0C5933-D3CA-4C16-A95E-B6AEB75AE242}">
      <dgm:prSet/>
      <dgm:spPr/>
      <dgm:t>
        <a:bodyPr/>
        <a:lstStyle/>
        <a:p>
          <a:endParaRPr lang="en-US"/>
        </a:p>
      </dgm:t>
    </dgm:pt>
    <dgm:pt modelId="{052F436E-756D-466A-955F-28242DAC934B}" type="sibTrans" cxnId="{FB0C5933-D3CA-4C16-A95E-B6AEB75AE242}">
      <dgm:prSet/>
      <dgm:spPr/>
      <dgm:t>
        <a:bodyPr/>
        <a:lstStyle/>
        <a:p>
          <a:endParaRPr lang="en-US"/>
        </a:p>
      </dgm:t>
    </dgm:pt>
    <dgm:pt modelId="{867925B0-0776-45A3-8CB2-5C38C79736C9}">
      <dgm:prSet phldrT="[Text]"/>
      <dgm:spPr/>
      <dgm:t>
        <a:bodyPr/>
        <a:lstStyle/>
        <a:p>
          <a:r>
            <a:rPr lang="bn-BD" dirty="0" smtClean="0"/>
            <a:t>১৯০৩সালে</a:t>
          </a:r>
        </a:p>
        <a:p>
          <a:r>
            <a:rPr lang="bn-BD" dirty="0" smtClean="0"/>
            <a:t>তাম্বুলখানা</a:t>
          </a:r>
        </a:p>
        <a:p>
          <a:r>
            <a:rPr lang="bn-BD" dirty="0" smtClean="0"/>
            <a:t>গ্রামে</a:t>
          </a:r>
          <a:endParaRPr lang="en-US" dirty="0"/>
        </a:p>
      </dgm:t>
    </dgm:pt>
    <dgm:pt modelId="{288FFA9A-3A1F-4960-9263-74ED3FAAA906}" type="parTrans" cxnId="{165A888C-F1FC-4B5E-A58E-539C6D406A1F}">
      <dgm:prSet/>
      <dgm:spPr/>
      <dgm:t>
        <a:bodyPr/>
        <a:lstStyle/>
        <a:p>
          <a:endParaRPr lang="en-US"/>
        </a:p>
      </dgm:t>
    </dgm:pt>
    <dgm:pt modelId="{84997938-DFC0-457D-AD94-0BA237D398F9}" type="sibTrans" cxnId="{165A888C-F1FC-4B5E-A58E-539C6D406A1F}">
      <dgm:prSet/>
      <dgm:spPr/>
      <dgm:t>
        <a:bodyPr/>
        <a:lstStyle/>
        <a:p>
          <a:endParaRPr lang="en-US"/>
        </a:p>
      </dgm:t>
    </dgm:pt>
    <dgm:pt modelId="{5FF817FB-1A91-4C87-AA0F-860E2F9B7154}">
      <dgm:prSet phldrT="[Text]"/>
      <dgm:spPr/>
      <dgm:t>
        <a:bodyPr/>
        <a:lstStyle/>
        <a:p>
          <a:r>
            <a:rPr lang="bn-BD" dirty="0" smtClean="0"/>
            <a:t>পল্লিকবি</a:t>
          </a:r>
        </a:p>
        <a:p>
          <a:r>
            <a:rPr lang="bn-BD" dirty="0" smtClean="0"/>
            <a:t>নামে খ্যাত</a:t>
          </a:r>
          <a:endParaRPr lang="en-US" dirty="0"/>
        </a:p>
      </dgm:t>
    </dgm:pt>
    <dgm:pt modelId="{9544705B-B98B-4B35-9925-2FF5B70D5BF1}" type="parTrans" cxnId="{5AFBB1D4-D1ED-43A0-8E58-3B4E5AAF3D1B}">
      <dgm:prSet/>
      <dgm:spPr/>
      <dgm:t>
        <a:bodyPr/>
        <a:lstStyle/>
        <a:p>
          <a:endParaRPr lang="en-US"/>
        </a:p>
      </dgm:t>
    </dgm:pt>
    <dgm:pt modelId="{9FC1D419-F660-4799-B5F3-60980BC36D27}" type="sibTrans" cxnId="{5AFBB1D4-D1ED-43A0-8E58-3B4E5AAF3D1B}">
      <dgm:prSet/>
      <dgm:spPr/>
      <dgm:t>
        <a:bodyPr/>
        <a:lstStyle/>
        <a:p>
          <a:endParaRPr lang="en-US"/>
        </a:p>
      </dgm:t>
    </dgm:pt>
    <dgm:pt modelId="{EEE2D852-4702-498B-B16C-2D516F87538A}">
      <dgm:prSet phldrT="[Text]"/>
      <dgm:spPr/>
      <dgm:t>
        <a:bodyPr/>
        <a:lstStyle/>
        <a:p>
          <a:r>
            <a:rPr lang="bn-BD" dirty="0" smtClean="0"/>
            <a:t>কবর কবিতা</a:t>
          </a:r>
        </a:p>
        <a:p>
          <a:r>
            <a:rPr lang="bn-BD" dirty="0" smtClean="0"/>
            <a:t>প্রথম </a:t>
          </a:r>
        </a:p>
        <a:p>
          <a:r>
            <a:rPr lang="bn-BD" dirty="0" smtClean="0"/>
            <a:t>রচনা</a:t>
          </a:r>
          <a:endParaRPr lang="en-US" dirty="0"/>
        </a:p>
      </dgm:t>
    </dgm:pt>
    <dgm:pt modelId="{860B4C13-24F5-4DC9-85F7-9794D9695464}" type="parTrans" cxnId="{0FB2EF8C-874D-4868-B074-EC5698812C1C}">
      <dgm:prSet/>
      <dgm:spPr/>
      <dgm:t>
        <a:bodyPr/>
        <a:lstStyle/>
        <a:p>
          <a:endParaRPr lang="en-US"/>
        </a:p>
      </dgm:t>
    </dgm:pt>
    <dgm:pt modelId="{A9A1DF48-5692-4A2C-BB68-D8481FB04584}" type="sibTrans" cxnId="{0FB2EF8C-874D-4868-B074-EC5698812C1C}">
      <dgm:prSet/>
      <dgm:spPr/>
      <dgm:t>
        <a:bodyPr/>
        <a:lstStyle/>
        <a:p>
          <a:endParaRPr lang="en-US"/>
        </a:p>
      </dgm:t>
    </dgm:pt>
    <dgm:pt modelId="{CEEB5259-278C-4DE5-9024-E5EC8B69463B}">
      <dgm:prSet phldrT="[Text]"/>
      <dgm:spPr/>
      <dgm:t>
        <a:bodyPr/>
        <a:lstStyle/>
        <a:p>
          <a:r>
            <a:rPr lang="bn-BD" dirty="0" smtClean="0"/>
            <a:t>নক্সী-কাঁথার</a:t>
          </a:r>
        </a:p>
        <a:p>
          <a:r>
            <a:rPr lang="bn-BD" dirty="0" smtClean="0"/>
            <a:t>মাঠ বিভিন্ন</a:t>
          </a:r>
        </a:p>
        <a:p>
          <a:r>
            <a:rPr lang="bn-BD" dirty="0" smtClean="0"/>
            <a:t>ভাষায়</a:t>
          </a:r>
          <a:endParaRPr lang="en-US" dirty="0"/>
        </a:p>
      </dgm:t>
    </dgm:pt>
    <dgm:pt modelId="{F3B2CF9C-544B-4A5B-9F67-4E78F81277D5}" type="parTrans" cxnId="{B0F307D7-5258-45DD-B31D-209F2C9E5205}">
      <dgm:prSet/>
      <dgm:spPr/>
      <dgm:t>
        <a:bodyPr/>
        <a:lstStyle/>
        <a:p>
          <a:endParaRPr lang="en-US"/>
        </a:p>
      </dgm:t>
    </dgm:pt>
    <dgm:pt modelId="{5F029FC5-0AB8-4E7C-AC48-82A25B70326D}" type="sibTrans" cxnId="{B0F307D7-5258-45DD-B31D-209F2C9E5205}">
      <dgm:prSet/>
      <dgm:spPr/>
      <dgm:t>
        <a:bodyPr/>
        <a:lstStyle/>
        <a:p>
          <a:endParaRPr lang="en-US"/>
        </a:p>
      </dgm:t>
    </dgm:pt>
    <dgm:pt modelId="{FF517A55-09ED-466E-B8AE-C7DB6FFE395B}">
      <dgm:prSet phldrT="[Text]"/>
      <dgm:spPr/>
      <dgm:t>
        <a:bodyPr/>
        <a:lstStyle/>
        <a:p>
          <a:r>
            <a:rPr lang="bn-BD" dirty="0" smtClean="0"/>
            <a:t>ভ্রমণকাহিনী</a:t>
          </a:r>
        </a:p>
        <a:p>
          <a:r>
            <a:rPr lang="bn-BD" dirty="0" smtClean="0"/>
            <a:t>চলে মুসাফির</a:t>
          </a:r>
          <a:endParaRPr lang="en-US" dirty="0"/>
        </a:p>
      </dgm:t>
    </dgm:pt>
    <dgm:pt modelId="{A4144A58-1D36-4EE0-8D67-8A8C66965741}" type="parTrans" cxnId="{9FFB548B-31CA-469B-9754-5B3831C92E10}">
      <dgm:prSet/>
      <dgm:spPr/>
      <dgm:t>
        <a:bodyPr/>
        <a:lstStyle/>
        <a:p>
          <a:endParaRPr lang="en-US"/>
        </a:p>
      </dgm:t>
    </dgm:pt>
    <dgm:pt modelId="{3444689F-7BB5-4A3E-88FB-CBDBE495870C}" type="sibTrans" cxnId="{9FFB548B-31CA-469B-9754-5B3831C92E10}">
      <dgm:prSet/>
      <dgm:spPr/>
      <dgm:t>
        <a:bodyPr/>
        <a:lstStyle/>
        <a:p>
          <a:endParaRPr lang="en-US"/>
        </a:p>
      </dgm:t>
    </dgm:pt>
    <dgm:pt modelId="{6C4D799A-52AA-4338-8284-E332690FE644}">
      <dgm:prSet phldrT="[Text]"/>
      <dgm:spPr/>
      <dgm:t>
        <a:bodyPr/>
        <a:lstStyle/>
        <a:p>
          <a:r>
            <a:rPr lang="bn-BD" dirty="0" smtClean="0"/>
            <a:t>১৯৭৬ সালের</a:t>
          </a:r>
        </a:p>
        <a:p>
          <a:r>
            <a:rPr lang="bn-BD" dirty="0" smtClean="0"/>
            <a:t>১৪ই মার্চ</a:t>
          </a:r>
        </a:p>
        <a:p>
          <a:r>
            <a:rPr lang="bn-BD" dirty="0" smtClean="0"/>
            <a:t>মৃত্যুবরণ</a:t>
          </a:r>
        </a:p>
        <a:p>
          <a:r>
            <a:rPr lang="bn-BD" dirty="0" smtClean="0"/>
            <a:t>করেন</a:t>
          </a:r>
        </a:p>
      </dgm:t>
    </dgm:pt>
    <dgm:pt modelId="{B3654035-5386-444A-90AE-42282CF5C5D3}" type="parTrans" cxnId="{BB6A1067-6707-4557-90F2-C6042D300F96}">
      <dgm:prSet/>
      <dgm:spPr/>
      <dgm:t>
        <a:bodyPr/>
        <a:lstStyle/>
        <a:p>
          <a:endParaRPr lang="en-US"/>
        </a:p>
      </dgm:t>
    </dgm:pt>
    <dgm:pt modelId="{31787068-49B5-4F63-860A-F5B9088F958A}" type="sibTrans" cxnId="{BB6A1067-6707-4557-90F2-C6042D300F96}">
      <dgm:prSet/>
      <dgm:spPr/>
      <dgm:t>
        <a:bodyPr/>
        <a:lstStyle/>
        <a:p>
          <a:endParaRPr lang="en-US"/>
        </a:p>
      </dgm:t>
    </dgm:pt>
    <dgm:pt modelId="{684549C7-46C5-49D2-9AC7-5F2388194574}" type="pres">
      <dgm:prSet presAssocID="{184C073C-5F69-45FD-BF76-58DE810379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E2EE46-23F1-4447-8190-A43B9324375D}" type="pres">
      <dgm:prSet presAssocID="{CBB910C1-8D6B-408A-9E90-D2067C32A85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4B20660-B681-41CA-B07F-28D4E909259E}" type="pres">
      <dgm:prSet presAssocID="{867925B0-0776-45A3-8CB2-5C38C79736C9}" presName="Accent1" presStyleCnt="0"/>
      <dgm:spPr/>
    </dgm:pt>
    <dgm:pt modelId="{13ED641F-1B3E-4139-A7C0-24D9CF253A68}" type="pres">
      <dgm:prSet presAssocID="{867925B0-0776-45A3-8CB2-5C38C79736C9}" presName="Accent" presStyleLbl="bgShp" presStyleIdx="0" presStyleCnt="6"/>
      <dgm:spPr/>
    </dgm:pt>
    <dgm:pt modelId="{C088AA94-A1EB-45D4-A50F-96628DB448F1}" type="pres">
      <dgm:prSet presAssocID="{867925B0-0776-45A3-8CB2-5C38C79736C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AF203-034E-460F-9283-4198A56207BF}" type="pres">
      <dgm:prSet presAssocID="{5FF817FB-1A91-4C87-AA0F-860E2F9B7154}" presName="Accent2" presStyleCnt="0"/>
      <dgm:spPr/>
    </dgm:pt>
    <dgm:pt modelId="{FA5EA357-76F4-4FBF-929D-74912CA928FB}" type="pres">
      <dgm:prSet presAssocID="{5FF817FB-1A91-4C87-AA0F-860E2F9B7154}" presName="Accent" presStyleLbl="bgShp" presStyleIdx="1" presStyleCnt="6"/>
      <dgm:spPr/>
    </dgm:pt>
    <dgm:pt modelId="{C6B32621-09E9-4191-A4E4-DCB337B06AD0}" type="pres">
      <dgm:prSet presAssocID="{5FF817FB-1A91-4C87-AA0F-860E2F9B715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CB0E2-2532-49B3-9828-3F1F10FBEACA}" type="pres">
      <dgm:prSet presAssocID="{EEE2D852-4702-498B-B16C-2D516F87538A}" presName="Accent3" presStyleCnt="0"/>
      <dgm:spPr/>
    </dgm:pt>
    <dgm:pt modelId="{D7ABED81-C3F5-4601-938E-82FBAB12BF6A}" type="pres">
      <dgm:prSet presAssocID="{EEE2D852-4702-498B-B16C-2D516F87538A}" presName="Accent" presStyleLbl="bgShp" presStyleIdx="2" presStyleCnt="6"/>
      <dgm:spPr/>
    </dgm:pt>
    <dgm:pt modelId="{FAA523F6-13DE-48FE-9D22-490C838D434C}" type="pres">
      <dgm:prSet presAssocID="{EEE2D852-4702-498B-B16C-2D516F87538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BB70D-0DDD-4653-9D49-47560340A052}" type="pres">
      <dgm:prSet presAssocID="{CEEB5259-278C-4DE5-9024-E5EC8B69463B}" presName="Accent4" presStyleCnt="0"/>
      <dgm:spPr/>
    </dgm:pt>
    <dgm:pt modelId="{7287CFBF-7418-44AD-8839-DCE77E3E2D0A}" type="pres">
      <dgm:prSet presAssocID="{CEEB5259-278C-4DE5-9024-E5EC8B69463B}" presName="Accent" presStyleLbl="bgShp" presStyleIdx="3" presStyleCnt="6"/>
      <dgm:spPr/>
    </dgm:pt>
    <dgm:pt modelId="{F310BF98-9844-4659-9B62-6D22BADBFD85}" type="pres">
      <dgm:prSet presAssocID="{CEEB5259-278C-4DE5-9024-E5EC8B69463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D9FBF-447F-49E4-93A6-6A62832DC4D0}" type="pres">
      <dgm:prSet presAssocID="{FF517A55-09ED-466E-B8AE-C7DB6FFE395B}" presName="Accent5" presStyleCnt="0"/>
      <dgm:spPr/>
    </dgm:pt>
    <dgm:pt modelId="{CBD34545-E32C-43A0-9209-9266C384FCEE}" type="pres">
      <dgm:prSet presAssocID="{FF517A55-09ED-466E-B8AE-C7DB6FFE395B}" presName="Accent" presStyleLbl="bgShp" presStyleIdx="4" presStyleCnt="6"/>
      <dgm:spPr/>
    </dgm:pt>
    <dgm:pt modelId="{EC44DE2C-0342-4EAA-B0EB-5B377A6BB4B5}" type="pres">
      <dgm:prSet presAssocID="{FF517A55-09ED-466E-B8AE-C7DB6FFE395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C930A-A66A-41DC-824A-294185ACE190}" type="pres">
      <dgm:prSet presAssocID="{6C4D799A-52AA-4338-8284-E332690FE644}" presName="Accent6" presStyleCnt="0"/>
      <dgm:spPr/>
    </dgm:pt>
    <dgm:pt modelId="{AFDF666F-102D-4D21-9942-6D26BF3062CD}" type="pres">
      <dgm:prSet presAssocID="{6C4D799A-52AA-4338-8284-E332690FE644}" presName="Accent" presStyleLbl="bgShp" presStyleIdx="5" presStyleCnt="6"/>
      <dgm:spPr/>
    </dgm:pt>
    <dgm:pt modelId="{911D1DB3-E87F-4F33-A6EE-B7A4DBBD2A31}" type="pres">
      <dgm:prSet presAssocID="{6C4D799A-52AA-4338-8284-E332690FE64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541EF-1074-4AF7-945E-438CCCF89DD6}" type="presOf" srcId="{CBB910C1-8D6B-408A-9E90-D2067C32A859}" destId="{D9E2EE46-23F1-4447-8190-A43B9324375D}" srcOrd="0" destOrd="0" presId="urn:microsoft.com/office/officeart/2011/layout/HexagonRadial"/>
    <dgm:cxn modelId="{BB6A1067-6707-4557-90F2-C6042D300F96}" srcId="{CBB910C1-8D6B-408A-9E90-D2067C32A859}" destId="{6C4D799A-52AA-4338-8284-E332690FE644}" srcOrd="5" destOrd="0" parTransId="{B3654035-5386-444A-90AE-42282CF5C5D3}" sibTransId="{31787068-49B5-4F63-860A-F5B9088F958A}"/>
    <dgm:cxn modelId="{99FE1A2C-1BFD-4A24-88A9-3C81772D18D6}" type="presOf" srcId="{5FF817FB-1A91-4C87-AA0F-860E2F9B7154}" destId="{C6B32621-09E9-4191-A4E4-DCB337B06AD0}" srcOrd="0" destOrd="0" presId="urn:microsoft.com/office/officeart/2011/layout/HexagonRadial"/>
    <dgm:cxn modelId="{43AE638D-7838-46E5-B9CB-2B8435ED02E1}" type="presOf" srcId="{867925B0-0776-45A3-8CB2-5C38C79736C9}" destId="{C088AA94-A1EB-45D4-A50F-96628DB448F1}" srcOrd="0" destOrd="0" presId="urn:microsoft.com/office/officeart/2011/layout/HexagonRadial"/>
    <dgm:cxn modelId="{812E0FCE-A31C-44EB-9329-44E609BEFA4D}" type="presOf" srcId="{6C4D799A-52AA-4338-8284-E332690FE644}" destId="{911D1DB3-E87F-4F33-A6EE-B7A4DBBD2A31}" srcOrd="0" destOrd="0" presId="urn:microsoft.com/office/officeart/2011/layout/HexagonRadial"/>
    <dgm:cxn modelId="{1D677A1F-C172-4917-9A69-188E201FC44D}" type="presOf" srcId="{FF517A55-09ED-466E-B8AE-C7DB6FFE395B}" destId="{EC44DE2C-0342-4EAA-B0EB-5B377A6BB4B5}" srcOrd="0" destOrd="0" presId="urn:microsoft.com/office/officeart/2011/layout/HexagonRadial"/>
    <dgm:cxn modelId="{B0F307D7-5258-45DD-B31D-209F2C9E5205}" srcId="{CBB910C1-8D6B-408A-9E90-D2067C32A859}" destId="{CEEB5259-278C-4DE5-9024-E5EC8B69463B}" srcOrd="3" destOrd="0" parTransId="{F3B2CF9C-544B-4A5B-9F67-4E78F81277D5}" sibTransId="{5F029FC5-0AB8-4E7C-AC48-82A25B70326D}"/>
    <dgm:cxn modelId="{BACB6525-299C-4526-B10F-475320F1B649}" type="presOf" srcId="{CEEB5259-278C-4DE5-9024-E5EC8B69463B}" destId="{F310BF98-9844-4659-9B62-6D22BADBFD85}" srcOrd="0" destOrd="0" presId="urn:microsoft.com/office/officeart/2011/layout/HexagonRadial"/>
    <dgm:cxn modelId="{165A888C-F1FC-4B5E-A58E-539C6D406A1F}" srcId="{CBB910C1-8D6B-408A-9E90-D2067C32A859}" destId="{867925B0-0776-45A3-8CB2-5C38C79736C9}" srcOrd="0" destOrd="0" parTransId="{288FFA9A-3A1F-4960-9263-74ED3FAAA906}" sibTransId="{84997938-DFC0-457D-AD94-0BA237D398F9}"/>
    <dgm:cxn modelId="{B80C7AFB-0687-4EBF-BC76-9440DACF3F83}" type="presOf" srcId="{184C073C-5F69-45FD-BF76-58DE810379CF}" destId="{684549C7-46C5-49D2-9AC7-5F2388194574}" srcOrd="0" destOrd="0" presId="urn:microsoft.com/office/officeart/2011/layout/HexagonRadial"/>
    <dgm:cxn modelId="{5AFBB1D4-D1ED-43A0-8E58-3B4E5AAF3D1B}" srcId="{CBB910C1-8D6B-408A-9E90-D2067C32A859}" destId="{5FF817FB-1A91-4C87-AA0F-860E2F9B7154}" srcOrd="1" destOrd="0" parTransId="{9544705B-B98B-4B35-9925-2FF5B70D5BF1}" sibTransId="{9FC1D419-F660-4799-B5F3-60980BC36D27}"/>
    <dgm:cxn modelId="{562AF1B3-9630-420E-8644-304F0DF6CDCE}" type="presOf" srcId="{EEE2D852-4702-498B-B16C-2D516F87538A}" destId="{FAA523F6-13DE-48FE-9D22-490C838D434C}" srcOrd="0" destOrd="0" presId="urn:microsoft.com/office/officeart/2011/layout/HexagonRadial"/>
    <dgm:cxn modelId="{FB0C5933-D3CA-4C16-A95E-B6AEB75AE242}" srcId="{184C073C-5F69-45FD-BF76-58DE810379CF}" destId="{CBB910C1-8D6B-408A-9E90-D2067C32A859}" srcOrd="0" destOrd="0" parTransId="{6382E9F2-DCF4-4924-9129-885B23AA9637}" sibTransId="{052F436E-756D-466A-955F-28242DAC934B}"/>
    <dgm:cxn modelId="{0FB2EF8C-874D-4868-B074-EC5698812C1C}" srcId="{CBB910C1-8D6B-408A-9E90-D2067C32A859}" destId="{EEE2D852-4702-498B-B16C-2D516F87538A}" srcOrd="2" destOrd="0" parTransId="{860B4C13-24F5-4DC9-85F7-9794D9695464}" sibTransId="{A9A1DF48-5692-4A2C-BB68-D8481FB04584}"/>
    <dgm:cxn modelId="{9FFB548B-31CA-469B-9754-5B3831C92E10}" srcId="{CBB910C1-8D6B-408A-9E90-D2067C32A859}" destId="{FF517A55-09ED-466E-B8AE-C7DB6FFE395B}" srcOrd="4" destOrd="0" parTransId="{A4144A58-1D36-4EE0-8D67-8A8C66965741}" sibTransId="{3444689F-7BB5-4A3E-88FB-CBDBE495870C}"/>
    <dgm:cxn modelId="{80B6413F-7184-42E2-988F-38475E6490B4}" type="presParOf" srcId="{684549C7-46C5-49D2-9AC7-5F2388194574}" destId="{D9E2EE46-23F1-4447-8190-A43B9324375D}" srcOrd="0" destOrd="0" presId="urn:microsoft.com/office/officeart/2011/layout/HexagonRadial"/>
    <dgm:cxn modelId="{4370EB29-23BE-47AE-B91F-278385EA2DB3}" type="presParOf" srcId="{684549C7-46C5-49D2-9AC7-5F2388194574}" destId="{04B20660-B681-41CA-B07F-28D4E909259E}" srcOrd="1" destOrd="0" presId="urn:microsoft.com/office/officeart/2011/layout/HexagonRadial"/>
    <dgm:cxn modelId="{E3C6BC91-13A1-4282-B464-87278C66AFF7}" type="presParOf" srcId="{04B20660-B681-41CA-B07F-28D4E909259E}" destId="{13ED641F-1B3E-4139-A7C0-24D9CF253A68}" srcOrd="0" destOrd="0" presId="urn:microsoft.com/office/officeart/2011/layout/HexagonRadial"/>
    <dgm:cxn modelId="{E507C5C6-52FF-4901-8834-7320055D331A}" type="presParOf" srcId="{684549C7-46C5-49D2-9AC7-5F2388194574}" destId="{C088AA94-A1EB-45D4-A50F-96628DB448F1}" srcOrd="2" destOrd="0" presId="urn:microsoft.com/office/officeart/2011/layout/HexagonRadial"/>
    <dgm:cxn modelId="{7EB0F512-BE0F-4C1A-B835-669DEDFDFD97}" type="presParOf" srcId="{684549C7-46C5-49D2-9AC7-5F2388194574}" destId="{5A1AF203-034E-460F-9283-4198A56207BF}" srcOrd="3" destOrd="0" presId="urn:microsoft.com/office/officeart/2011/layout/HexagonRadial"/>
    <dgm:cxn modelId="{B122C331-FA7D-48AD-BBC0-95A6AFDB0CEF}" type="presParOf" srcId="{5A1AF203-034E-460F-9283-4198A56207BF}" destId="{FA5EA357-76F4-4FBF-929D-74912CA928FB}" srcOrd="0" destOrd="0" presId="urn:microsoft.com/office/officeart/2011/layout/HexagonRadial"/>
    <dgm:cxn modelId="{1645615C-844B-4FB1-937C-E36DC806B92A}" type="presParOf" srcId="{684549C7-46C5-49D2-9AC7-5F2388194574}" destId="{C6B32621-09E9-4191-A4E4-DCB337B06AD0}" srcOrd="4" destOrd="0" presId="urn:microsoft.com/office/officeart/2011/layout/HexagonRadial"/>
    <dgm:cxn modelId="{C8189881-DBEB-45D6-97BD-E9967938C90B}" type="presParOf" srcId="{684549C7-46C5-49D2-9AC7-5F2388194574}" destId="{6CDCB0E2-2532-49B3-9828-3F1F10FBEACA}" srcOrd="5" destOrd="0" presId="urn:microsoft.com/office/officeart/2011/layout/HexagonRadial"/>
    <dgm:cxn modelId="{8C7801E4-64FC-4C0B-A0AF-9E9E028BABE0}" type="presParOf" srcId="{6CDCB0E2-2532-49B3-9828-3F1F10FBEACA}" destId="{D7ABED81-C3F5-4601-938E-82FBAB12BF6A}" srcOrd="0" destOrd="0" presId="urn:microsoft.com/office/officeart/2011/layout/HexagonRadial"/>
    <dgm:cxn modelId="{969DC441-AF15-4D57-91B7-60CBC4950F75}" type="presParOf" srcId="{684549C7-46C5-49D2-9AC7-5F2388194574}" destId="{FAA523F6-13DE-48FE-9D22-490C838D434C}" srcOrd="6" destOrd="0" presId="urn:microsoft.com/office/officeart/2011/layout/HexagonRadial"/>
    <dgm:cxn modelId="{DA60BA1C-B0A6-493A-BF40-296A529A29C4}" type="presParOf" srcId="{684549C7-46C5-49D2-9AC7-5F2388194574}" destId="{3B6BB70D-0DDD-4653-9D49-47560340A052}" srcOrd="7" destOrd="0" presId="urn:microsoft.com/office/officeart/2011/layout/HexagonRadial"/>
    <dgm:cxn modelId="{C0A8AAA9-6D7C-4AFE-8268-07011B9EFFBA}" type="presParOf" srcId="{3B6BB70D-0DDD-4653-9D49-47560340A052}" destId="{7287CFBF-7418-44AD-8839-DCE77E3E2D0A}" srcOrd="0" destOrd="0" presId="urn:microsoft.com/office/officeart/2011/layout/HexagonRadial"/>
    <dgm:cxn modelId="{9499DEFB-A11C-41AF-AC4E-7ED50D280643}" type="presParOf" srcId="{684549C7-46C5-49D2-9AC7-5F2388194574}" destId="{F310BF98-9844-4659-9B62-6D22BADBFD85}" srcOrd="8" destOrd="0" presId="urn:microsoft.com/office/officeart/2011/layout/HexagonRadial"/>
    <dgm:cxn modelId="{2B4846EA-643E-405E-8EB5-DB4E035B33D6}" type="presParOf" srcId="{684549C7-46C5-49D2-9AC7-5F2388194574}" destId="{0FCD9FBF-447F-49E4-93A6-6A62832DC4D0}" srcOrd="9" destOrd="0" presId="urn:microsoft.com/office/officeart/2011/layout/HexagonRadial"/>
    <dgm:cxn modelId="{61FFB1E4-3C3A-4CD6-BCBA-DA20955902E0}" type="presParOf" srcId="{0FCD9FBF-447F-49E4-93A6-6A62832DC4D0}" destId="{CBD34545-E32C-43A0-9209-9266C384FCEE}" srcOrd="0" destOrd="0" presId="urn:microsoft.com/office/officeart/2011/layout/HexagonRadial"/>
    <dgm:cxn modelId="{E5E10C50-D077-413D-8078-EB7F686FB702}" type="presParOf" srcId="{684549C7-46C5-49D2-9AC7-5F2388194574}" destId="{EC44DE2C-0342-4EAA-B0EB-5B377A6BB4B5}" srcOrd="10" destOrd="0" presId="urn:microsoft.com/office/officeart/2011/layout/HexagonRadial"/>
    <dgm:cxn modelId="{A1F9FD1B-3869-48E9-8D30-30D718EECA04}" type="presParOf" srcId="{684549C7-46C5-49D2-9AC7-5F2388194574}" destId="{50DC930A-A66A-41DC-824A-294185ACE190}" srcOrd="11" destOrd="0" presId="urn:microsoft.com/office/officeart/2011/layout/HexagonRadial"/>
    <dgm:cxn modelId="{91884B0D-00BF-4F6E-8D7A-1FCB1532C3AE}" type="presParOf" srcId="{50DC930A-A66A-41DC-824A-294185ACE190}" destId="{AFDF666F-102D-4D21-9942-6D26BF3062CD}" srcOrd="0" destOrd="0" presId="urn:microsoft.com/office/officeart/2011/layout/HexagonRadial"/>
    <dgm:cxn modelId="{CD1C4187-6085-44E8-BB0D-AC0FA6D62ECE}" type="presParOf" srcId="{684549C7-46C5-49D2-9AC7-5F2388194574}" destId="{911D1DB3-E87F-4F33-A6EE-B7A4DBBD2A3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02BC-76F3-41C8-A9CF-150750D38C32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69576-50D4-42A3-BB3C-1232BF98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9576-50D4-42A3-BB3C-1232BF98E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5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4EE0-BD79-4C3E-BF82-6105EA55F46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681C-96E1-4732-A598-0081F408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&#2439;&#2478;&#2503;&#2439;&#2482;-shahnazakternomi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6327" y="83127"/>
            <a:ext cx="6578929" cy="9856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মাল্টিমিডিয়া ক্লাসে স্বাগতম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1068779"/>
            <a:ext cx="10438410" cy="55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6" y="95003"/>
            <a:ext cx="4999512" cy="2149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6" y="2993409"/>
            <a:ext cx="4999512" cy="183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30" y="95003"/>
            <a:ext cx="4436670" cy="4132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429" y="2434442"/>
            <a:ext cx="304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রুগ্ন ছেলের শিয়রে মাতা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9106" y="5022150"/>
            <a:ext cx="8680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রুগ্ণ ছেলের শিয়রে বসিয়া একেলা জাগিছে মাতা,</a:t>
            </a:r>
          </a:p>
          <a:p>
            <a:r>
              <a:rPr lang="bn-BD" sz="2400" dirty="0" smtClean="0"/>
              <a:t>করুণ চাহনি ঘুম ঘুম যেন ঢুলিছে চোখের পাতা।</a:t>
            </a:r>
          </a:p>
          <a:p>
            <a:r>
              <a:rPr lang="bn-BD" sz="2400" dirty="0" smtClean="0"/>
              <a:t>শিয়রের কাছে নিবু নিবু দীপ ঘুরিয়া ঘুরিয়া জ্বলে,</a:t>
            </a:r>
          </a:p>
          <a:p>
            <a:r>
              <a:rPr lang="bn-BD" sz="2400" dirty="0" smtClean="0"/>
              <a:t>তারি সাথে সাথে বিরহী মায়ের একেলা পরাণ দোলে।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52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7" y="136255"/>
            <a:ext cx="4714504" cy="2120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52" y="136255"/>
            <a:ext cx="4417621" cy="2120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5685" y="2302633"/>
            <a:ext cx="1864426" cy="463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বুনো মশা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02089" y="2302633"/>
            <a:ext cx="2232560" cy="463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এদো ডোবা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31" y="2868686"/>
            <a:ext cx="4417621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7" y="2868686"/>
            <a:ext cx="4714504" cy="1724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9408" y="4695625"/>
            <a:ext cx="9227128" cy="20739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ভন ভন ভন জমাট বেঁধেছে বুনো মশকের গান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এদো ডোবা হতে বহিছে কঠোর পচান পাতারঘ্রাণ।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ছোট কুঁড়েঘর,বেড়ার ফাঁকেতে আসিছে শীতের বায়ু,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শিয়রে বসিয়া মনে মনে মাতা গণিছে ছেলের আয়ু।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2613" y="3601316"/>
            <a:ext cx="1318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</a:rPr>
              <a:t>কুঁড়েঘর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9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60" y="360712"/>
            <a:ext cx="4738008" cy="26318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8826" y="3087584"/>
            <a:ext cx="1840675" cy="5581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ছেলে কয়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71304" y="4191990"/>
            <a:ext cx="8870867" cy="2268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ছেলে কয়  ‘মারে, কত রাত আছে,কখন সকাল হবে,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ভালো যে লাগে না,এমনি করিয়া কেবা শুয়ে থাকে কবে।’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মা কয়, ‘বাছারে!চুপটি করিয়া ঘুমো ত একটি বার’,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ছেলে রেগে কয়, ‘ঘুম যে আসে না কি করিব আমি তার।’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75" y="360713"/>
            <a:ext cx="4690754" cy="26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0" y="89251"/>
            <a:ext cx="4568660" cy="2242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81" y="89252"/>
            <a:ext cx="4583875" cy="2242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7865" y="2422565"/>
            <a:ext cx="286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পান্ডুর গালে চুমো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63938" y="2303812"/>
            <a:ext cx="203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নামাজের ঘর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0" y="3002985"/>
            <a:ext cx="4568659" cy="1937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9"/>
          <a:stretch/>
        </p:blipFill>
        <p:spPr>
          <a:xfrm>
            <a:off x="5688280" y="2884231"/>
            <a:ext cx="4583875" cy="2055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9422" y="4940134"/>
            <a:ext cx="157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দরগা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1434" y="4973090"/>
            <a:ext cx="217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জননী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40031" y="5401799"/>
            <a:ext cx="8930244" cy="14562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পান্ডুর গালে চুমো খায় মাতা।সারা গায়ে দেয় হাত,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পারে যদি বুকে যত স্নেহ আছে ঢেলে দেয় তারি সাথ।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নামাজের ঘরে মোমবাতি মানে,দরগায় মানে দান,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ছেলেরে তাহার ভালো করে দাও কাঁদে জননীর প্রাণ।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9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3" b="21601"/>
          <a:stretch/>
        </p:blipFill>
        <p:spPr>
          <a:xfrm>
            <a:off x="1378002" y="2979233"/>
            <a:ext cx="3965894" cy="2271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5" y="2979234"/>
            <a:ext cx="4500747" cy="2271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02" y="16328"/>
            <a:ext cx="4001985" cy="241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6" y="1"/>
            <a:ext cx="4500747" cy="2434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8822" y="2434442"/>
            <a:ext cx="231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আল্লাহ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70533" y="2434442"/>
            <a:ext cx="200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রাসূল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88822" y="5314221"/>
            <a:ext cx="138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পীর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876301" y="5652655"/>
            <a:ext cx="8680861" cy="12053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ভালো করে দাও আল্লা রসূল ভালো করে দাও পীর,</a:t>
            </a:r>
          </a:p>
          <a:p>
            <a:pPr algn="ctr"/>
            <a:r>
              <a:rPr lang="bn-BD" sz="2400" dirty="0" smtClean="0"/>
              <a:t>কহিতে কহিতে মুখখানি ভাসে বহিয়া নয়ন নীর!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28955" y="5314221"/>
            <a:ext cx="214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কাঁদে জননী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0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7" y="244187"/>
            <a:ext cx="3586346" cy="2078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06" y="244187"/>
            <a:ext cx="3315998" cy="2078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8"/>
          <a:stretch/>
        </p:blipFill>
        <p:spPr>
          <a:xfrm>
            <a:off x="1104407" y="3253108"/>
            <a:ext cx="3586346" cy="2292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7553" y="2556923"/>
            <a:ext cx="210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কানা কোয়ো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97194" y="2556922"/>
            <a:ext cx="167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বাদুড়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53891" y="3990109"/>
            <a:ext cx="676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বাঁশ বনে বসি ডাকে কানা কুয়ো,রাতের আঁধার ঠেলি,</a:t>
            </a:r>
          </a:p>
          <a:p>
            <a:r>
              <a:rPr lang="bn-BD" sz="2400" dirty="0" smtClean="0"/>
              <a:t>বাদুর পাখার বাতাসেতে পড়ে সুপারির বন হেলি।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86296" y="5676405"/>
            <a:ext cx="254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সুপারির বন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66254"/>
            <a:ext cx="5355771" cy="4801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2561" y="5010519"/>
            <a:ext cx="167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জোনাকি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35" y="166253"/>
            <a:ext cx="5093774" cy="4801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7731" y="5064071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মা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710047" y="5807034"/>
            <a:ext cx="909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চলে বুনো পথে জোনাকি মেয়েরা কুয়াশা কাফন ধরি</a:t>
            </a:r>
          </a:p>
          <a:p>
            <a:r>
              <a:rPr lang="bn-BD" sz="2400" dirty="0" smtClean="0"/>
              <a:t>দু: ছাই!কিবা শণ্কায় মার পরাণ উঠিছে ভরি।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61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/>
          <a:stretch/>
        </p:blipFill>
        <p:spPr>
          <a:xfrm rot="5400000">
            <a:off x="-27245" y="2009373"/>
            <a:ext cx="4993571" cy="4252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5751" y="83127"/>
            <a:ext cx="3657600" cy="11281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জোড়ায় কাজ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148" y="2446317"/>
            <a:ext cx="6187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বাঁশ বনে বসি ডাকে কানা কুয়ো,----------------</a:t>
            </a:r>
          </a:p>
          <a:p>
            <a:r>
              <a:rPr lang="bn-BD" sz="2400" dirty="0" smtClean="0"/>
              <a:t>দু: ছাই!কিবা শণ্কায় মার পরাণ উঠিছে ভরি।–এই চরণ গুলো</a:t>
            </a:r>
          </a:p>
          <a:p>
            <a:r>
              <a:rPr lang="bn-BD" sz="2400" dirty="0" smtClean="0"/>
              <a:t>দ্বারা কি বুঝানো হয়েছে ব্যাখ্যা কর।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232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4483" y="83127"/>
            <a:ext cx="2885704" cy="985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9423" y="1496291"/>
            <a:ext cx="96190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০১|কবি কত সালে মৃত্যু বরণ করেন?</a:t>
            </a:r>
          </a:p>
          <a:p>
            <a:endParaRPr lang="bn-BD" sz="2800" dirty="0" smtClean="0"/>
          </a:p>
          <a:p>
            <a:r>
              <a:rPr lang="bn-BD" sz="2800" dirty="0" smtClean="0"/>
              <a:t>০২|মা মনে মনে কি গণিছে?</a:t>
            </a:r>
          </a:p>
          <a:p>
            <a:endParaRPr lang="bn-BD" sz="2800" dirty="0" smtClean="0"/>
          </a:p>
          <a:p>
            <a:r>
              <a:rPr lang="bn-BD" sz="2800" dirty="0" smtClean="0"/>
              <a:t>০৩|বাদুর পাখার বাতাসেতে কি হেলে পড়ে?</a:t>
            </a:r>
          </a:p>
          <a:p>
            <a:endParaRPr lang="bn-BD" sz="2800" dirty="0" smtClean="0"/>
          </a:p>
          <a:p>
            <a:r>
              <a:rPr lang="bn-BD" sz="2800" dirty="0" smtClean="0"/>
              <a:t>০৪|শিয়রের কাছে কি জ্বলে?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731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357" y="0"/>
            <a:ext cx="3633849" cy="10331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বাড়ির কাজ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9" y="1199407"/>
            <a:ext cx="9167751" cy="4381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5683" y="5795158"/>
            <a:ext cx="891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প্রশ্ন: তোমার গ্রামের প্রাকৃতিক সৌন্দর্যের বর্ণনা লিখে আনবে।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14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9496" y="95003"/>
            <a:ext cx="3348841" cy="8787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8" y="95003"/>
            <a:ext cx="2084211" cy="282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880" y="3491346"/>
            <a:ext cx="5902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শাহনাজ আক্তার (এম.এ,এম.এড)</a:t>
            </a:r>
          </a:p>
          <a:p>
            <a:r>
              <a:rPr lang="bn-BD" sz="2400" dirty="0" smtClean="0"/>
              <a:t>সিনিয়র শিক্ষক (বাংলা)</a:t>
            </a:r>
          </a:p>
          <a:p>
            <a:r>
              <a:rPr lang="bn-BD" sz="2400" dirty="0" smtClean="0"/>
              <a:t>কোনাবাড়ী এম এ কুদ্দুছ উচ্চ বিদ্যালয়</a:t>
            </a:r>
          </a:p>
          <a:p>
            <a:r>
              <a:rPr lang="bn-BD" sz="2400" dirty="0" smtClean="0"/>
              <a:t>গাজীপুর সদর,গাজীপুর।</a:t>
            </a:r>
          </a:p>
          <a:p>
            <a:r>
              <a:rPr lang="bn-BD" sz="2000" dirty="0" smtClean="0">
                <a:hlinkClick r:id="rId4"/>
              </a:rPr>
              <a:t>ইমেইল-</a:t>
            </a:r>
            <a:r>
              <a:rPr lang="en-US" sz="2000" dirty="0" smtClean="0">
                <a:hlinkClick r:id="rId4"/>
              </a:rPr>
              <a:t>shahnazakternomi@gmail.com</a:t>
            </a:r>
            <a:endParaRPr lang="en-US" sz="2000" dirty="0" smtClean="0"/>
          </a:p>
          <a:p>
            <a:r>
              <a:rPr lang="bn-BD" sz="2000" dirty="0" smtClean="0"/>
              <a:t>মোবাইল: 01717871696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4" y="973777"/>
            <a:ext cx="2090058" cy="2066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255823" y="3491346"/>
            <a:ext cx="4809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বাংলা সাহিত্য</a:t>
            </a:r>
          </a:p>
          <a:p>
            <a:r>
              <a:rPr lang="bn-BD" sz="2400" dirty="0" smtClean="0"/>
              <a:t>নবম/দশম –শ্রেণি</a:t>
            </a:r>
          </a:p>
          <a:p>
            <a:r>
              <a:rPr lang="bn-BD" sz="2400" dirty="0" smtClean="0"/>
              <a:t>বিষয়-কবিতা</a:t>
            </a:r>
          </a:p>
          <a:p>
            <a:r>
              <a:rPr lang="bn-BD" sz="2400" dirty="0" smtClean="0"/>
              <a:t>মোট শিক্ষার্থী-৫০জন</a:t>
            </a:r>
          </a:p>
          <a:p>
            <a:r>
              <a:rPr lang="bn-BD" sz="2400" dirty="0" smtClean="0"/>
              <a:t>সময়-৪৫মিনিট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5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0649" y="83127"/>
            <a:ext cx="10782795" cy="16269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তোমরা কী বলতে পার, পল্লি মানে কী?জানি বলবে গ্রাম।আবার বলতো মা এর প্রতিশব্দ কী?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051471" y="5688280"/>
            <a:ext cx="2956955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জননী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>
          <a:xfrm>
            <a:off x="890648" y="2027711"/>
            <a:ext cx="4916385" cy="330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874694"/>
            <a:ext cx="4773879" cy="34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9449" y="0"/>
            <a:ext cx="6222671" cy="926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আমাদের আজকের পাঠ-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" b="15106"/>
          <a:stretch/>
        </p:blipFill>
        <p:spPr>
          <a:xfrm>
            <a:off x="6100639" y="1163784"/>
            <a:ext cx="4990914" cy="4073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" y="1163784"/>
            <a:ext cx="5661252" cy="4073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6421" y="5237018"/>
            <a:ext cx="3633849" cy="10569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পল্লিজননী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163783" y="5367647"/>
            <a:ext cx="5082638" cy="8075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পল্লি কবি জসীম উদ্দীনের লেখা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081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7595" y="130629"/>
            <a:ext cx="3230088" cy="99752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শিখনফল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164" y="2185060"/>
            <a:ext cx="9939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এই পাঠ শেষে শিক্ষার্থীরা-</a:t>
            </a:r>
          </a:p>
          <a:p>
            <a:endParaRPr lang="bn-BD" sz="2800" dirty="0"/>
          </a:p>
          <a:p>
            <a:endParaRPr lang="bn-BD" sz="2800" dirty="0" smtClean="0"/>
          </a:p>
          <a:p>
            <a:r>
              <a:rPr lang="bn-BD" sz="2800" dirty="0" smtClean="0"/>
              <a:t>কবি সম্পর্কে বলতে পারবে।</a:t>
            </a:r>
          </a:p>
          <a:p>
            <a:r>
              <a:rPr lang="bn-BD" sz="2800" dirty="0" smtClean="0"/>
              <a:t>অজানা শব্দের অর্থ বলতে পারবে।</a:t>
            </a:r>
          </a:p>
          <a:p>
            <a:r>
              <a:rPr lang="bn-BD" sz="2800" dirty="0" smtClean="0"/>
              <a:t>সন্তানের প্রতি মায়ের অকৃত্রিম ভালোবাসা বণর্না করতে পারবে।</a:t>
            </a:r>
          </a:p>
          <a:p>
            <a:r>
              <a:rPr lang="bn-BD" sz="2800" dirty="0" smtClean="0"/>
              <a:t>পল্লির প্রকৃতির রূপের বণর্না করতে পারবে।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37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27" y="106878"/>
            <a:ext cx="4203865" cy="855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কবি সম্পর্কে জেনে নেই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905742"/>
              </p:ext>
            </p:extLst>
          </p:nvPr>
        </p:nvGraphicFramePr>
        <p:xfrm>
          <a:off x="3765798" y="11519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r="16351"/>
          <a:stretch/>
        </p:blipFill>
        <p:spPr>
          <a:xfrm>
            <a:off x="6808520" y="2885704"/>
            <a:ext cx="2042556" cy="19594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431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2628715"/>
            <a:ext cx="3396776" cy="1693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508726"/>
            <a:ext cx="3396776" cy="1819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003" y="83127"/>
            <a:ext cx="3966358" cy="7718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শব্দের অর্থ জেনে নেই-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444" y="1187529"/>
            <a:ext cx="409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নামাজের  ঘরে মোমবাতি মানে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10847" y="1187530"/>
            <a:ext cx="394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নামাজের ঘর হলো মসজিদ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91938" y="3158836"/>
            <a:ext cx="176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নয়ন নীর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10847" y="3158835"/>
            <a:ext cx="301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চোখের পানি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/>
          <a:stretch/>
        </p:blipFill>
        <p:spPr>
          <a:xfrm>
            <a:off x="4488873" y="4623333"/>
            <a:ext cx="3396776" cy="1979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4410" y="5382174"/>
            <a:ext cx="287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রহিম চাচার ঝাড়া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06283" y="5367647"/>
            <a:ext cx="384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রহিম চাচার ঝাড়, ফুঁ, সেই চিকিৎসা পদ্ধতি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57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6336" y="65314"/>
            <a:ext cx="3241965" cy="10331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 কাজ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r="5548" b="22458"/>
          <a:stretch/>
        </p:blipFill>
        <p:spPr>
          <a:xfrm rot="10800000">
            <a:off x="166254" y="1270658"/>
            <a:ext cx="5902035" cy="5391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5813" y="2244436"/>
            <a:ext cx="50945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কবির গ্রামের নাম কী?</a:t>
            </a:r>
          </a:p>
          <a:p>
            <a:endParaRPr lang="bn-BD" sz="2800" dirty="0" smtClean="0"/>
          </a:p>
          <a:p>
            <a:r>
              <a:rPr lang="bn-BD" sz="2800" dirty="0" smtClean="0"/>
              <a:t>তাঁর জন্ম কত সালে?</a:t>
            </a:r>
          </a:p>
          <a:p>
            <a:endParaRPr lang="bn-BD" sz="2800" dirty="0" smtClean="0"/>
          </a:p>
          <a:p>
            <a:r>
              <a:rPr lang="bn-BD" sz="2800" dirty="0" smtClean="0"/>
              <a:t>ভ্রমণকাহিনীর নাম কী?</a:t>
            </a:r>
          </a:p>
          <a:p>
            <a:endParaRPr lang="bn-BD" sz="2800" dirty="0" smtClean="0"/>
          </a:p>
          <a:p>
            <a:r>
              <a:rPr lang="bn-BD" sz="2800" dirty="0" smtClean="0"/>
              <a:t>নয়ন নীর শব্দের অর্থ কী?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729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8223" y="106878"/>
            <a:ext cx="3574473" cy="98565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আদর্শ পাঠ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79" y="1520042"/>
            <a:ext cx="5058889" cy="243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r="1180"/>
          <a:stretch/>
        </p:blipFill>
        <p:spPr>
          <a:xfrm>
            <a:off x="142504" y="1520042"/>
            <a:ext cx="6032665" cy="5058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1423" y="5260768"/>
            <a:ext cx="5735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রাত থম থম স্তদ্ধ নিঝুম,ঘোর-ঘোর-আন্ধার,</a:t>
            </a:r>
          </a:p>
          <a:p>
            <a:r>
              <a:rPr lang="bn-BD" sz="2400" dirty="0" smtClean="0"/>
              <a:t>নিশ্বাস ফেলি তাও শোনা যায় নাই কোথা সাড়া কার।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956468" y="4049486"/>
            <a:ext cx="2137558" cy="47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থম থমে রাত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1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495</Words>
  <Application>Microsoft Office PowerPoint</Application>
  <PresentationFormat>Widescreen</PresentationFormat>
  <Paragraphs>118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37</cp:revision>
  <dcterms:created xsi:type="dcterms:W3CDTF">2019-12-30T12:34:15Z</dcterms:created>
  <dcterms:modified xsi:type="dcterms:W3CDTF">2020-01-10T15:09:19Z</dcterms:modified>
</cp:coreProperties>
</file>