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17"/>
  </p:notesMasterIdLst>
  <p:handoutMasterIdLst>
    <p:handoutMasterId r:id="rId18"/>
  </p:handoutMasterIdLst>
  <p:sldIdLst>
    <p:sldId id="301" r:id="rId2"/>
    <p:sldId id="256" r:id="rId3"/>
    <p:sldId id="257" r:id="rId4"/>
    <p:sldId id="321" r:id="rId5"/>
    <p:sldId id="322" r:id="rId6"/>
    <p:sldId id="319" r:id="rId7"/>
    <p:sldId id="318" r:id="rId8"/>
    <p:sldId id="289" r:id="rId9"/>
    <p:sldId id="317" r:id="rId10"/>
    <p:sldId id="320" r:id="rId11"/>
    <p:sldId id="302" r:id="rId12"/>
    <p:sldId id="303" r:id="rId13"/>
    <p:sldId id="304" r:id="rId14"/>
    <p:sldId id="297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12FF"/>
    <a:srgbClr val="FF3399"/>
    <a:srgbClr val="3913DD"/>
    <a:srgbClr val="F62010"/>
    <a:srgbClr val="D8F13F"/>
    <a:srgbClr val="CDE24E"/>
    <a:srgbClr val="42EB3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279" autoAdjust="0"/>
    <p:restoredTop sz="94660"/>
  </p:normalViewPr>
  <p:slideViewPr>
    <p:cSldViewPr snapToGrid="0">
      <p:cViewPr>
        <p:scale>
          <a:sx n="78" d="100"/>
          <a:sy n="78" d="100"/>
        </p:scale>
        <p:origin x="-324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24"/>
    </p:cViewPr>
  </p:sorter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BF779-8DB8-4E14-9190-8BF3A8FC210D}" type="datetimeFigureOut">
              <a:rPr lang="en-US" smtClean="0"/>
              <a:pPr/>
              <a:t>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B002B-349B-4AB2-9A62-6253452241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6285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2AAC3-A96D-44D6-95A4-39BE0C487762}" type="datetimeFigureOut">
              <a:rPr lang="en-US" smtClean="0"/>
              <a:pPr/>
              <a:t>1/11/2020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881EF-58CA-4B25-9C7E-EA2D8C8D6E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9012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pPr/>
              <a:t>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1447018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pPr/>
              <a:t>1/11/2020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6923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pPr/>
              <a:t>1/11/2020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669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pPr/>
              <a:t>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55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pPr/>
              <a:t>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4364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pPr/>
              <a:t>1/11/2020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0616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pPr/>
              <a:t>1/11/2020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7089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pPr/>
              <a:t>1/11/2020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22965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pPr/>
              <a:t>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602495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pPr/>
              <a:t>1/11/2020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5991300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pPr/>
              <a:t>1/11/2020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385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ABD5AD-FAEC-4A5D-BF81-767E76CF8C53}" type="datetimeFigureOut">
              <a:rPr lang="en-US" smtClean="0"/>
              <a:pPr/>
              <a:t>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5824B0F4-B88E-4F58-BEE4-8682108102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8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2068286" y="1224618"/>
            <a:ext cx="6096000" cy="39703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bn-IN" sz="2800" u="sng" dirty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সন্মানিত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জন্য</a:t>
            </a:r>
            <a:endParaRPr lang="en-US" sz="2800" u="sng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F-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যা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শ্রেনিকক্ষে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নীচে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আকারে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কনটেন্টটি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/সমস্যার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সবিনয়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902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04" y="254601"/>
            <a:ext cx="8826817" cy="63327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31013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63" y="308776"/>
            <a:ext cx="8133929" cy="59023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39953085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4129" y="556126"/>
            <a:ext cx="10131552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b="1" spc="50" dirty="0" err="1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6032" y="3105834"/>
            <a:ext cx="11728704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পরিবেশজনিত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সমস্যাগুলিফসল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42611930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1463040" y="432816"/>
            <a:ext cx="9668256" cy="896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94816" y="1539954"/>
            <a:ext cx="10290048" cy="17884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সৃষ্টিকারী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AutoNum type="arabicPeriod"/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AutoNum type="arabicPeriod"/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457200" indent="-457200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67000" y="2530554"/>
            <a:ext cx="13716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ক. ৩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প্রকার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19600" y="2530554"/>
            <a:ext cx="13716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খ. ২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প্রকার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72200" y="2530554"/>
            <a:ext cx="13716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গ. ৪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প্রকার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01000" y="2530554"/>
            <a:ext cx="13716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ঘ. ৬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প্রকার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55776" y="3487471"/>
            <a:ext cx="10265664" cy="25597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সৃষ্টিকারী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জলবায়ুগত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	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লবনাক্ততা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romanLcPeriod"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pPr marL="514350" indent="-514350">
              <a:buAutoNum type="romanLcPeriod" startAt="3"/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514350" indent="-514350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95600" y="5449490"/>
            <a:ext cx="127808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28705" y="5449490"/>
            <a:ext cx="127808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ও ii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161809" y="5449490"/>
            <a:ext cx="127808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গ. ii ও iii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865918" y="5449490"/>
            <a:ext cx="127808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ঘ.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iiও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iii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161809" y="2530554"/>
            <a:ext cx="13716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গ. ৪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প্রকার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865918" y="5449490"/>
            <a:ext cx="127808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ঘ.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iiও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iii</a:t>
            </a:r>
          </a:p>
        </p:txBody>
      </p:sp>
    </p:spTree>
    <p:extLst>
      <p:ext uri="{BB962C8B-B14F-4D97-AF65-F5344CB8AC3E}">
        <p14:creationId xmlns="" xmlns:p14="http://schemas.microsoft.com/office/powerpoint/2010/main" val="424258687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CC8C12F-E826-41ED-A0AB-B6E5C39B9378}"/>
              </a:ext>
            </a:extLst>
          </p:cNvPr>
          <p:cNvSpPr txBox="1"/>
          <p:nvPr/>
        </p:nvSpPr>
        <p:spPr>
          <a:xfrm>
            <a:off x="438640" y="38677"/>
            <a:ext cx="11304104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6AD6495-90E5-479A-90ED-06C30113E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747" y="933968"/>
            <a:ext cx="5658678" cy="3765593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80416" y="4932182"/>
            <a:ext cx="11253216" cy="166369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উপাদানগুলি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29974230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FB793DC-6492-4536-865F-7AE31E5CE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330" y="0"/>
            <a:ext cx="4766476" cy="68092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8EAE578-6A88-4038-A594-0B35C6260A1E}"/>
              </a:ext>
            </a:extLst>
          </p:cNvPr>
          <p:cNvSpPr txBox="1"/>
          <p:nvPr/>
        </p:nvSpPr>
        <p:spPr>
          <a:xfrm>
            <a:off x="960782" y="569842"/>
            <a:ext cx="10270435" cy="507558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3900" dirty="0">
                <a:ln>
                  <a:solidFill>
                    <a:srgbClr val="00B0F0"/>
                  </a:solidFill>
                </a:ln>
                <a:solidFill>
                  <a:srgbClr val="2A12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dirty="0">
              <a:ln>
                <a:solidFill>
                  <a:srgbClr val="00B0F0"/>
                </a:solidFill>
              </a:ln>
              <a:solidFill>
                <a:srgbClr val="2A12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14278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Sheikh-Nasir--Sylhet-(4)----------201206271916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92" y="432999"/>
            <a:ext cx="10411968" cy="59345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F2367E3-9612-4247-8749-E6C0C2C7CA35}"/>
              </a:ext>
            </a:extLst>
          </p:cNvPr>
          <p:cNvSpPr txBox="1"/>
          <p:nvPr/>
        </p:nvSpPr>
        <p:spPr>
          <a:xfrm>
            <a:off x="887896" y="697423"/>
            <a:ext cx="10694504" cy="465645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891454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53370" y="2810389"/>
            <a:ext cx="5843096" cy="38472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৮ম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 শিক্ষা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৭ম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ফসল উৎপাদনে প্রতিকূল আবহাওয়ার প্রভাব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61B756E-DF0C-4A10-A57B-0A063DC64B9A}"/>
              </a:ext>
            </a:extLst>
          </p:cNvPr>
          <p:cNvSpPr/>
          <p:nvPr/>
        </p:nvSpPr>
        <p:spPr>
          <a:xfrm>
            <a:off x="0" y="2871945"/>
            <a:ext cx="6253370" cy="372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সাইফুল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সারমারা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নাছির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বিদ্দ্যালয়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বকশীগঞ্জ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জামালপুর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০১৭২২৭০৩৭২৭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saifulislambtt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@gmail.com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1BA1712-76C2-44E8-ACDE-EC949531D2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0"/>
            <a:ext cx="2048682" cy="27315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013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Sheikh-Nasir--Sylhet-(4)----------201206271916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44" y="2755392"/>
            <a:ext cx="5622003" cy="32044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ssc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565" y="2657856"/>
            <a:ext cx="5810747" cy="3370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97408" y="560832"/>
            <a:ext cx="1014374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নিচের চিত্রগূলোতে তোমরা কি দেখতে পাচ্ছ ?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324901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rne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383" y="2926081"/>
            <a:ext cx="5557777" cy="3212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Kha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5011"/>
            <a:ext cx="6254496" cy="30387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7408" y="560832"/>
            <a:ext cx="1014374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নিচের চিত্রগূলোতে তোমরা কি দেখতে পাচ্ছ ?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53568" y="1353312"/>
            <a:ext cx="11460480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 smtClean="0"/>
              <a:t>ফসল উৎপাদনে প্রতিকূল আবহাওয়ার প্রভাব </a:t>
            </a:r>
            <a:endParaRPr lang="en-US" sz="7200" dirty="0"/>
          </a:p>
        </p:txBody>
      </p:sp>
    </p:spTree>
    <p:extLst>
      <p:ext uri="{BB962C8B-B14F-4D97-AF65-F5344CB8AC3E}">
        <p14:creationId xmlns="" xmlns:p14="http://schemas.microsoft.com/office/powerpoint/2010/main" val="245038508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 txBox="1">
            <a:spLocks/>
          </p:cNvSpPr>
          <p:nvPr/>
        </p:nvSpPr>
        <p:spPr>
          <a:xfrm>
            <a:off x="1243584" y="429455"/>
            <a:ext cx="9741408" cy="116769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0688" y="2011680"/>
            <a:ext cx="11606784" cy="45243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spc="150" dirty="0" err="1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150" dirty="0" err="1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150" dirty="0" err="1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</a:t>
            </a:r>
            <a:r>
              <a:rPr lang="bn-BD" sz="3200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ষে</a:t>
            </a:r>
            <a:r>
              <a:rPr lang="en-US" sz="3200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150" dirty="0" err="1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IN" sz="3200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--------- </a:t>
            </a:r>
            <a:endParaRPr lang="bn-BD" sz="3200" b="1" spc="150" dirty="0" smtClean="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bn-IN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bn-IN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সৃষ্টিকারী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জলবায়ুগত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পরিবেশগত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উপাদানগুলি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 করতে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bn-IN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পরিবর্তনজনিত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কৃষিখাতের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আশঙ্কাজনক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bn-IN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গূলো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 smtClean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পরিবর্তনজনিত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কৃষিখাতের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আশঙ্কাজনক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প্রভাব  গূলো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IN" sz="3200" dirty="0" smtClean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8791744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384" y="215042"/>
            <a:ext cx="8674789" cy="63676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28683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4" y="544982"/>
            <a:ext cx="10399776" cy="5885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8479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1817</TotalTime>
  <Words>298</Words>
  <Application>Microsoft Office PowerPoint</Application>
  <PresentationFormat>Custom</PresentationFormat>
  <Paragraphs>49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Frame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JS COMPUTER</dc:creator>
  <cp:lastModifiedBy>Md Saiful Islam</cp:lastModifiedBy>
  <cp:revision>351</cp:revision>
  <dcterms:created xsi:type="dcterms:W3CDTF">2019-04-22T03:52:26Z</dcterms:created>
  <dcterms:modified xsi:type="dcterms:W3CDTF">2020-01-11T16:48:51Z</dcterms:modified>
</cp:coreProperties>
</file>