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4" r:id="rId7"/>
    <p:sldId id="267" r:id="rId8"/>
    <p:sldId id="268" r:id="rId9"/>
    <p:sldId id="269" r:id="rId10"/>
    <p:sldId id="265" r:id="rId11"/>
    <p:sldId id="292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84" r:id="rId20"/>
    <p:sldId id="282" r:id="rId21"/>
    <p:sldId id="285" r:id="rId22"/>
    <p:sldId id="286" r:id="rId23"/>
    <p:sldId id="289" r:id="rId24"/>
    <p:sldId id="290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31" autoAdjust="0"/>
  </p:normalViewPr>
  <p:slideViewPr>
    <p:cSldViewPr snapToGrid="0">
      <p:cViewPr varScale="1">
        <p:scale>
          <a:sx n="63" d="100"/>
          <a:sy n="63" d="100"/>
        </p:scale>
        <p:origin x="-12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17C9-915F-46CC-8CF6-7EA665ECA47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0AE44-C002-4A58-BF28-08E64E6326B6}" type="pres">
      <dgm:prSet presAssocID="{9E0E17C9-915F-46CC-8CF6-7EA665ECA4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0F304-1DB3-4150-816D-6197F8BB1C4E}" type="presOf" srcId="{9E0E17C9-915F-46CC-8CF6-7EA665ECA47D}" destId="{8000AE44-C002-4A58-BF28-08E64E6326B6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0670-C34A-4E54-8A40-406600BBA841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3F491-D375-415C-8CAC-BAADA9C67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83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F491-D375-415C-8CAC-BAADA9C678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F491-D375-415C-8CAC-BAADA9C678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388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F491-D375-415C-8CAC-BAADA9C678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12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F491-D375-415C-8CAC-BAADA9C678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22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3F491-D375-415C-8CAC-BAADA9C678A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72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31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39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94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83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30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6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7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8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64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93FC-0119-43FC-914F-3B3C23A929BB}" type="datetimeFigureOut">
              <a:rPr lang="en-US" smtClean="0"/>
              <a:pPr/>
              <a:t>11-Jan-20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4B1D-3727-41F4-9156-2977E3934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64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5742" y="4891231"/>
            <a:ext cx="6302326" cy="156966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742" y="412953"/>
            <a:ext cx="6302326" cy="420124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610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Down 5">
            <a:extLst>
              <a:ext uri="{FF2B5EF4-FFF2-40B4-BE49-F238E27FC236}">
                <a16:creationId xmlns:a16="http://schemas.microsoft.com/office/drawing/2014/main" xmlns="" id="{84B6E7D8-796E-43D7-9C66-34F683390D0B}"/>
              </a:ext>
            </a:extLst>
          </p:cNvPr>
          <p:cNvSpPr/>
          <p:nvPr/>
        </p:nvSpPr>
        <p:spPr>
          <a:xfrm>
            <a:off x="914405" y="2071695"/>
            <a:ext cx="10058400" cy="1800224"/>
          </a:xfrm>
          <a:prstGeom prst="ribbon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Down 5">
            <a:extLst>
              <a:ext uri="{FF2B5EF4-FFF2-40B4-BE49-F238E27FC236}">
                <a16:creationId xmlns:a16="http://schemas.microsoft.com/office/drawing/2014/main" xmlns="" id="{84B6E7D8-796E-43D7-9C66-34F683390D0B}"/>
              </a:ext>
            </a:extLst>
          </p:cNvPr>
          <p:cNvSpPr/>
          <p:nvPr/>
        </p:nvSpPr>
        <p:spPr>
          <a:xfrm>
            <a:off x="914405" y="2071695"/>
            <a:ext cx="10058400" cy="1800224"/>
          </a:xfrm>
          <a:prstGeom prst="ribbon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7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24"/>
          <a:stretch/>
        </p:blipFill>
        <p:spPr>
          <a:xfrm>
            <a:off x="1146355" y="170667"/>
            <a:ext cx="3770419" cy="2557541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5751" y="170667"/>
            <a:ext cx="3912432" cy="25575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764" y="2913868"/>
            <a:ext cx="3770419" cy="2557541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6355" y="5786203"/>
            <a:ext cx="9241828" cy="76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শরতের পর পাকা ধানের শীষ নিয়ে আসে হেমন্ত।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BE04AD-E93B-488F-A88A-F71250029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355" y="2913867"/>
            <a:ext cx="3770419" cy="2557541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25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631" y="448455"/>
            <a:ext cx="4716592" cy="3493958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824" y="448455"/>
            <a:ext cx="4716592" cy="3493958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24444" y="4954825"/>
            <a:ext cx="10232972" cy="144655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হয় ধান কাটা।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4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40" y="974360"/>
            <a:ext cx="3825514" cy="2833141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880" y="974359"/>
            <a:ext cx="3843858" cy="283314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9621" y="974359"/>
            <a:ext cx="3825515" cy="2833142"/>
          </a:xfrm>
          <a:prstGeom prst="roundRect">
            <a:avLst>
              <a:gd name="adj" fmla="val 16667"/>
            </a:avLst>
          </a:prstGeom>
          <a:ln w="28575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141" y="4976734"/>
            <a:ext cx="11255374" cy="1015663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3867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47" y="195182"/>
            <a:ext cx="3491097" cy="2323166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909" y="195182"/>
            <a:ext cx="3507077" cy="233380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1351" y="184548"/>
            <a:ext cx="3491097" cy="2333800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47" y="2760091"/>
            <a:ext cx="3491097" cy="2276584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889" y="2760091"/>
            <a:ext cx="3491097" cy="2276584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233" y="2760091"/>
            <a:ext cx="3491097" cy="2276584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0447" y="5411449"/>
            <a:ext cx="10507481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নবান্নের উৎসব ঘরে ঘরে আনন্দ নিয়ে আসে।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495" y="583521"/>
            <a:ext cx="4821679" cy="3407186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5954" y="583521"/>
            <a:ext cx="4821679" cy="3407186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89156" y="4706911"/>
            <a:ext cx="9413822" cy="144655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 ভোরবেলায় একটু একটু শীত লাগে।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22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38" y="625680"/>
            <a:ext cx="4721902" cy="323242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996" y="625680"/>
            <a:ext cx="4721902" cy="334675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4437" y="4243153"/>
            <a:ext cx="10089787" cy="144655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9852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56" y="489871"/>
            <a:ext cx="4976733" cy="3962207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829" y="489872"/>
            <a:ext cx="4976733" cy="3962206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64105" y="4886793"/>
            <a:ext cx="9383843" cy="830997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রাতে লেপ-কাঁথা গায়ে দিয়ে ঘুমোতে হয়।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8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3250" y="399108"/>
            <a:ext cx="4600425" cy="3511447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00008" y="4901783"/>
            <a:ext cx="10683667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বেলায়ও গরম কাপড় পরতে হয়।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08" y="399109"/>
            <a:ext cx="4642631" cy="3511447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349116" y="479686"/>
            <a:ext cx="8874176" cy="1918740"/>
          </a:xfrm>
          <a:prstGeom prst="ribbon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810" y="2976272"/>
            <a:ext cx="8154649" cy="341632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মোছা.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বাংলাবান্ধা সপ্রাবি </a:t>
            </a:r>
          </a:p>
          <a:p>
            <a:pPr algn="ctr"/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তেতুলিয়া,পঞ্চগড়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6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33589009"/>
              </p:ext>
            </p:extLst>
          </p:nvPr>
        </p:nvGraphicFramePr>
        <p:xfrm>
          <a:off x="2017010" y="-269823"/>
          <a:ext cx="8536066" cy="614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9528" y="5761845"/>
            <a:ext cx="10010385" cy="83099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 খেজুরের রস দিয়ে তৈরি হয় নানা পিঠাপুলি।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884788-15C1-49C6-97AA-2145A567D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125" y="413165"/>
            <a:ext cx="3735831" cy="248602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846682-1949-419D-A025-45DEC0229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1844" y="400749"/>
            <a:ext cx="3748069" cy="248602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A81000-D3F4-4476-88DC-EBF5B3ED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140" y="3099921"/>
            <a:ext cx="3783816" cy="248602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F9276F-6C9E-4F48-AA7D-7208EAAE0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4083" y="3062673"/>
            <a:ext cx="3735830" cy="2486026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74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43" y="381340"/>
            <a:ext cx="3732551" cy="243321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061" y="3053195"/>
            <a:ext cx="3727162" cy="243321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061" y="381340"/>
            <a:ext cx="3732551" cy="243321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143" y="3038203"/>
            <a:ext cx="3747542" cy="2448202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04143" y="5711255"/>
            <a:ext cx="9338873" cy="92333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পিঠা-পায়েস তৈরির ধুম পড়ে যায়।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7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334043" y="300499"/>
            <a:ext cx="5148775" cy="1125416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734" y="1725216"/>
            <a:ext cx="3964781" cy="2546613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A1C2DBF-BE58-47AC-811D-8AB1C9AD843E}"/>
              </a:ext>
            </a:extLst>
          </p:cNvPr>
          <p:cNvSpPr/>
          <p:nvPr/>
        </p:nvSpPr>
        <p:spPr>
          <a:xfrm>
            <a:off x="1128716" y="4571118"/>
            <a:ext cx="3964781" cy="175432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দল-১।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ঋতুর দৃশ্য দেখা যাচ্ছে?এ ঋতু সম্পর্কে পাঁচটি বাক্য লেখ।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A4C480-DCD5-460C-84C7-5022943D2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822" y="1725217"/>
            <a:ext cx="3964781" cy="2546613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432F41-4944-4CD8-BE77-29CA836BD6E4}"/>
              </a:ext>
            </a:extLst>
          </p:cNvPr>
          <p:cNvSpPr txBox="1"/>
          <p:nvPr/>
        </p:nvSpPr>
        <p:spPr>
          <a:xfrm>
            <a:off x="6457950" y="4575886"/>
            <a:ext cx="4329113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দল-২।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কোন ঋতুর দৃশ্য দেখা যায়?ধান দিয়ে তৈরি কয়েকটি পিঠার নাম লেখ।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01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009385" y="1523150"/>
            <a:ext cx="7794884" cy="186299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417" y="3888300"/>
            <a:ext cx="8492995" cy="144655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১।নবান্ন উৎসব কোন ঋতুতে পালন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খেজুরের 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 দিয়ে কি কি তৈরী করা যায়?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263265" y="533400"/>
            <a:ext cx="7315200" cy="1742415"/>
          </a:xfrm>
          <a:prstGeom prst="flowChartPunchedTap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153" y="3429000"/>
            <a:ext cx="992348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 বাড়িতে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পিঠা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 হয়,কয়েকটি</a:t>
            </a:r>
          </a:p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পিঠার নাম এবং তা বানাতে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লাগে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বাক্যে লিখে নিয়ে আসবে।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44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826" y="344774"/>
            <a:ext cx="4938089" cy="322288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Double Wave 3"/>
          <p:cNvSpPr/>
          <p:nvPr/>
        </p:nvSpPr>
        <p:spPr>
          <a:xfrm>
            <a:off x="2811826" y="4542020"/>
            <a:ext cx="4841823" cy="1289154"/>
          </a:xfrm>
          <a:prstGeom prst="doubleWav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678898" y="419726"/>
            <a:ext cx="9114018" cy="1345006"/>
          </a:xfrm>
          <a:prstGeom prst="wave">
            <a:avLst>
              <a:gd name="adj1" fmla="val 12500"/>
              <a:gd name="adj2" fmla="val 833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 err="1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8815" y="2214436"/>
            <a:ext cx="8904157" cy="4154984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শরতের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যায়।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</a:p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তারিখঃ০৯/০১/২০২০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789" y="2089116"/>
            <a:ext cx="10933313" cy="4431983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  ২.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  ২.৫.১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বৈচিত্র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478302" y="271897"/>
            <a:ext cx="10888393" cy="1406769"/>
          </a:xfrm>
          <a:prstGeom prst="ribb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555" y="191793"/>
            <a:ext cx="3783521" cy="260333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5706" y="185605"/>
            <a:ext cx="3792514" cy="2609527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82771" y="2938944"/>
            <a:ext cx="3783521" cy="2628350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531" y="963733"/>
            <a:ext cx="2637645" cy="3426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489" y="5701583"/>
            <a:ext cx="10631656" cy="101566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F26A52-1001-4279-9CDD-25CA006CB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708" y="2929421"/>
            <a:ext cx="3792514" cy="260333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548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44184" y="824460"/>
            <a:ext cx="9548731" cy="1424065"/>
          </a:xfrm>
          <a:prstGeom prst="horizontalScroll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035" y="3042999"/>
            <a:ext cx="9323880" cy="20313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প্রকৃতি </a:t>
            </a:r>
          </a:p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(শরতের পর.......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2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58977" y="495126"/>
            <a:ext cx="9039069" cy="1380396"/>
          </a:xfrm>
          <a:prstGeom prst="flowChartPunchedTap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440" y="3050906"/>
            <a:ext cx="1857414" cy="10156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1597" y="2369137"/>
            <a:ext cx="3808869" cy="2233535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00210" y="3058514"/>
            <a:ext cx="4512039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ধান কাটার পরে অগ্রহায়ণ মাসে অনুষ্ঠিত একটি উৎসব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440" y="5096287"/>
            <a:ext cx="9863527" cy="10156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শরৎঋতুতে নবান্ন উৎসব পালন করা হয়।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806" y="1033683"/>
            <a:ext cx="8664314" cy="1323439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806" y="2908092"/>
            <a:ext cx="1798831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2176" y="2908092"/>
            <a:ext cx="854439" cy="101566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6238" y="2893104"/>
            <a:ext cx="839448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447" y="2908093"/>
            <a:ext cx="839455" cy="101566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583" y="2934324"/>
            <a:ext cx="2563317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8806" y="4680839"/>
            <a:ext cx="8859200" cy="1200329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হেমন্ত সোনালি ধানের ঋতু।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95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627" y="179889"/>
            <a:ext cx="1857213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338" y="200704"/>
            <a:ext cx="93670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509" y="179638"/>
            <a:ext cx="861739" cy="92333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2401" y="179889"/>
            <a:ext cx="861739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3719" y="172428"/>
            <a:ext cx="283927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অন্ন, ভিন্ন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627" y="1289153"/>
            <a:ext cx="10103370" cy="92333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 উৎসব ঘরে ঘরে আনন্দ নিয়ে আসে 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6" y="2359270"/>
            <a:ext cx="1857213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949" y="2347646"/>
            <a:ext cx="944393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2026" y="2365058"/>
            <a:ext cx="884434" cy="92333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4699" y="2339986"/>
            <a:ext cx="906894" cy="92333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3719" y="2366811"/>
            <a:ext cx="283927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মন্দ,ছন্দ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636" y="3462298"/>
            <a:ext cx="10043409" cy="92333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বই মেলায় আনন্দ করি।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628" y="4530062"/>
            <a:ext cx="1857211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078" y="4572005"/>
            <a:ext cx="939097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8404" y="4538203"/>
            <a:ext cx="912844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8255" y="4530062"/>
            <a:ext cx="944381" cy="9233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8729" y="4530062"/>
            <a:ext cx="2839278" cy="92333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কাণ্ড,ভণ্ড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625" y="5621311"/>
            <a:ext cx="10103372" cy="92333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দিক থেকে আসা হাওয়া খুব ঠাণ্ডা।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8100">
          <a:solidFill>
            <a:srgbClr val="00B0F0"/>
          </a:solidFill>
        </a:ln>
      </a:spPr>
      <a:bodyPr rtlCol="0" anchor="ctr"/>
      <a:lstStyle>
        <a:defPPr algn="ctr">
          <a:defRPr sz="7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4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343</Words>
  <Application>Microsoft Office PowerPoint</Application>
  <PresentationFormat>Custom</PresentationFormat>
  <Paragraphs>80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ASUS</cp:lastModifiedBy>
  <cp:revision>182</cp:revision>
  <dcterms:created xsi:type="dcterms:W3CDTF">2020-01-04T05:15:29Z</dcterms:created>
  <dcterms:modified xsi:type="dcterms:W3CDTF">2020-01-11T06:10:46Z</dcterms:modified>
</cp:coreProperties>
</file>