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295" r:id="rId3"/>
    <p:sldId id="291" r:id="rId4"/>
    <p:sldId id="280" r:id="rId5"/>
    <p:sldId id="290" r:id="rId6"/>
    <p:sldId id="283" r:id="rId7"/>
    <p:sldId id="294" r:id="rId8"/>
    <p:sldId id="296" r:id="rId9"/>
    <p:sldId id="300" r:id="rId10"/>
    <p:sldId id="299" r:id="rId11"/>
    <p:sldId id="297" r:id="rId12"/>
    <p:sldId id="298" r:id="rId13"/>
    <p:sldId id="301" r:id="rId14"/>
    <p:sldId id="284" r:id="rId15"/>
    <p:sldId id="282" r:id="rId16"/>
    <p:sldId id="304" r:id="rId17"/>
    <p:sldId id="302" r:id="rId18"/>
    <p:sldId id="303" r:id="rId19"/>
    <p:sldId id="287" r:id="rId20"/>
    <p:sldId id="268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07" autoAdjust="0"/>
  </p:normalViewPr>
  <p:slideViewPr>
    <p:cSldViewPr snapToGrid="0">
      <p:cViewPr varScale="1">
        <p:scale>
          <a:sx n="51" d="100"/>
          <a:sy n="51" d="100"/>
        </p:scale>
        <p:origin x="14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34E55-4A48-42AC-879E-7309458A56A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FB6581-8C11-482D-85C7-48668B23EFF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E5F08F4-E33B-4079-8AB5-37395CF917E1}" type="parTrans" cxnId="{7FDE8C0D-4646-4521-8249-D49B80C3347C}">
      <dgm:prSet/>
      <dgm:spPr/>
      <dgm:t>
        <a:bodyPr/>
        <a:lstStyle/>
        <a:p>
          <a:endParaRPr lang="en-US"/>
        </a:p>
      </dgm:t>
    </dgm:pt>
    <dgm:pt modelId="{3CAB7B05-3776-4B11-A060-D92A7CCB6D5D}" type="sibTrans" cxnId="{7FDE8C0D-4646-4521-8249-D49B80C3347C}">
      <dgm:prSet/>
      <dgm:spPr/>
      <dgm:t>
        <a:bodyPr/>
        <a:lstStyle/>
        <a:p>
          <a:endParaRPr lang="en-US"/>
        </a:p>
      </dgm:t>
    </dgm:pt>
    <dgm:pt modelId="{04A12622-CB61-484C-BE95-74022D4C6607}">
      <dgm:prSet phldrT="[Text]" custT="1"/>
      <dgm:spPr/>
      <dgm:t>
        <a:bodyPr/>
        <a:lstStyle/>
        <a:p>
          <a:pPr algn="l"/>
          <a:r>
            <a:rPr lang="bn-BD" sz="1200" dirty="0" smtClean="0"/>
            <a:t>জন্মঃ ১৮৯৯ খ্রিঃ ২৪ শে মে</a:t>
          </a:r>
        </a:p>
        <a:p>
          <a:pPr algn="l"/>
          <a:r>
            <a:rPr lang="bn-BD" sz="1200" dirty="0" smtClean="0"/>
            <a:t> ( ১৩০৬ বঙ্গাব্দের ১১ই জ্যৈষ্ঠ</a:t>
          </a:r>
          <a:r>
            <a:rPr lang="en-US" sz="1200" dirty="0" smtClean="0"/>
            <a:t> </a:t>
          </a:r>
          <a:r>
            <a:rPr lang="bn-BD" sz="1200" dirty="0" smtClean="0"/>
            <a:t>)</a:t>
          </a:r>
          <a:endParaRPr lang="en-US" sz="1200" dirty="0"/>
        </a:p>
      </dgm:t>
    </dgm:pt>
    <dgm:pt modelId="{696556B5-16AF-4B21-A1AC-4470D2D1679B}" type="parTrans" cxnId="{558D41CB-EB11-4FFC-9EBB-B5206BD82E0F}">
      <dgm:prSet/>
      <dgm:spPr/>
      <dgm:t>
        <a:bodyPr/>
        <a:lstStyle/>
        <a:p>
          <a:endParaRPr lang="en-US"/>
        </a:p>
      </dgm:t>
    </dgm:pt>
    <dgm:pt modelId="{36564ED2-A786-423D-9925-B0048EC882D8}" type="sibTrans" cxnId="{558D41CB-EB11-4FFC-9EBB-B5206BD82E0F}">
      <dgm:prSet/>
      <dgm:spPr/>
      <dgm:t>
        <a:bodyPr/>
        <a:lstStyle/>
        <a:p>
          <a:endParaRPr lang="en-US"/>
        </a:p>
      </dgm:t>
    </dgm:pt>
    <dgm:pt modelId="{9296C3C8-6CCC-4372-B723-1D2DDCC7655B}">
      <dgm:prSet phldrT="[Text]" custT="1"/>
      <dgm:spPr/>
      <dgm:t>
        <a:bodyPr/>
        <a:lstStyle/>
        <a:p>
          <a:r>
            <a:rPr lang="bn-BD" sz="1400" dirty="0" smtClean="0"/>
            <a:t>বিদ্রোহী কবি</a:t>
          </a:r>
        </a:p>
        <a:p>
          <a:r>
            <a:rPr lang="bn-BD" sz="1400" dirty="0" smtClean="0"/>
            <a:t>ও জাতীয় কবি</a:t>
          </a:r>
        </a:p>
        <a:p>
          <a:endParaRPr lang="en-US" sz="800" dirty="0"/>
        </a:p>
      </dgm:t>
    </dgm:pt>
    <dgm:pt modelId="{850991DC-1200-43FD-A22B-69A69E7C87A7}" type="parTrans" cxnId="{6545C38B-7F72-487F-8E3A-261FE02F3957}">
      <dgm:prSet/>
      <dgm:spPr/>
      <dgm:t>
        <a:bodyPr/>
        <a:lstStyle/>
        <a:p>
          <a:endParaRPr lang="en-US"/>
        </a:p>
      </dgm:t>
    </dgm:pt>
    <dgm:pt modelId="{0EB8F24B-015C-4F99-BE46-49B553135945}" type="sibTrans" cxnId="{6545C38B-7F72-487F-8E3A-261FE02F3957}">
      <dgm:prSet/>
      <dgm:spPr/>
      <dgm:t>
        <a:bodyPr/>
        <a:lstStyle/>
        <a:p>
          <a:endParaRPr lang="en-US"/>
        </a:p>
      </dgm:t>
    </dgm:pt>
    <dgm:pt modelId="{D927CCA5-0E90-4B84-B583-68B549832588}">
      <dgm:prSet phldrT="[Text]" custT="1"/>
      <dgm:spPr/>
      <dgm:t>
        <a:bodyPr/>
        <a:lstStyle/>
        <a:p>
          <a:r>
            <a:rPr lang="bn-BD" sz="1400" dirty="0" smtClean="0"/>
            <a:t>উপাধি</a:t>
          </a:r>
          <a:r>
            <a:rPr lang="en-US" sz="1400" dirty="0" smtClean="0"/>
            <a:t> : </a:t>
          </a:r>
          <a:r>
            <a:rPr lang="bn-BD" sz="1400" dirty="0" smtClean="0"/>
            <a:t>১৯৭৪ সালে ঢাকা বিশ্ববিদ্যালয়</a:t>
          </a:r>
          <a:r>
            <a:rPr lang="en-US" sz="1400" dirty="0" smtClean="0"/>
            <a:t> </a:t>
          </a:r>
          <a:r>
            <a:rPr lang="bn-BD" sz="1400" dirty="0" smtClean="0"/>
            <a:t>থেকে ডি.লিট  </a:t>
          </a:r>
          <a:endParaRPr lang="en-US" sz="1400" dirty="0"/>
        </a:p>
      </dgm:t>
    </dgm:pt>
    <dgm:pt modelId="{94C3F71A-2584-41F1-8AFD-675D88CE3DE6}" type="parTrans" cxnId="{7E5D1BBA-B1EB-4014-B4E7-A537067917BD}">
      <dgm:prSet/>
      <dgm:spPr/>
      <dgm:t>
        <a:bodyPr/>
        <a:lstStyle/>
        <a:p>
          <a:endParaRPr lang="en-US"/>
        </a:p>
      </dgm:t>
    </dgm:pt>
    <dgm:pt modelId="{9CAA1753-7913-49D7-B2D1-80169760AF3A}" type="sibTrans" cxnId="{7E5D1BBA-B1EB-4014-B4E7-A537067917BD}">
      <dgm:prSet/>
      <dgm:spPr/>
      <dgm:t>
        <a:bodyPr/>
        <a:lstStyle/>
        <a:p>
          <a:endParaRPr lang="en-US"/>
        </a:p>
      </dgm:t>
    </dgm:pt>
    <dgm:pt modelId="{1AB1BB42-948C-4D69-8DA4-F474F0700961}">
      <dgm:prSet phldrT="[Text]" custT="1"/>
      <dgm:spPr/>
      <dgm:t>
        <a:bodyPr/>
        <a:lstStyle/>
        <a:p>
          <a:r>
            <a:rPr lang="bn-BD" sz="1400" dirty="0" smtClean="0"/>
            <a:t>মৃত্যুঃ ১৯৭৬খ্রিস্টাব্দের ২৯শে আগষ্ট ঢাকা</a:t>
          </a:r>
          <a:endParaRPr lang="en-US" sz="1400" dirty="0"/>
        </a:p>
      </dgm:t>
    </dgm:pt>
    <dgm:pt modelId="{1395BAC1-C9A1-4D72-A389-809F8530203C}" type="parTrans" cxnId="{B0AD7C49-C821-4F1F-8DC5-1B934E66D123}">
      <dgm:prSet/>
      <dgm:spPr/>
      <dgm:t>
        <a:bodyPr/>
        <a:lstStyle/>
        <a:p>
          <a:endParaRPr lang="en-US"/>
        </a:p>
      </dgm:t>
    </dgm:pt>
    <dgm:pt modelId="{A192010F-AEDC-43B0-9320-F1496A461128}" type="sibTrans" cxnId="{B0AD7C49-C821-4F1F-8DC5-1B934E66D123}">
      <dgm:prSet/>
      <dgm:spPr/>
      <dgm:t>
        <a:bodyPr/>
        <a:lstStyle/>
        <a:p>
          <a:endParaRPr lang="en-US"/>
        </a:p>
      </dgm:t>
    </dgm:pt>
    <dgm:pt modelId="{D83349A0-8D30-472C-8FAF-011B4EDA5CE2}">
      <dgm:prSet custT="1"/>
      <dgm:spPr/>
      <dgm:t>
        <a:bodyPr/>
        <a:lstStyle/>
        <a:p>
          <a:pPr algn="l"/>
          <a:r>
            <a:rPr lang="bn-BD" sz="1400" dirty="0" smtClean="0"/>
            <a:t>১৯৭২ সালে কবিকে </a:t>
          </a:r>
        </a:p>
        <a:p>
          <a:pPr algn="l"/>
          <a:r>
            <a:rPr lang="bn-BD" sz="1400" dirty="0" smtClean="0"/>
            <a:t>সপরিবারে বাংলাদেশে আনায়ন </a:t>
          </a:r>
          <a:endParaRPr lang="en-US" sz="1400" dirty="0"/>
        </a:p>
      </dgm:t>
    </dgm:pt>
    <dgm:pt modelId="{842271FA-5B55-45F9-B439-BD2BB0BFFBDA}" type="parTrans" cxnId="{70011388-C8C7-4015-AE5E-05FA29479B12}">
      <dgm:prSet/>
      <dgm:spPr/>
      <dgm:t>
        <a:bodyPr/>
        <a:lstStyle/>
        <a:p>
          <a:endParaRPr lang="en-US"/>
        </a:p>
      </dgm:t>
    </dgm:pt>
    <dgm:pt modelId="{48A8CDFB-C551-4FF2-A4D3-EF1EA699A77F}" type="sibTrans" cxnId="{70011388-C8C7-4015-AE5E-05FA29479B12}">
      <dgm:prSet/>
      <dgm:spPr/>
      <dgm:t>
        <a:bodyPr/>
        <a:lstStyle/>
        <a:p>
          <a:endParaRPr lang="en-US"/>
        </a:p>
      </dgm:t>
    </dgm:pt>
    <dgm:pt modelId="{2CD688EB-6265-4A68-8602-C9B36777D961}">
      <dgm:prSet custT="1"/>
      <dgm:spPr/>
      <dgm:t>
        <a:bodyPr/>
        <a:lstStyle/>
        <a:p>
          <a:pPr algn="l"/>
          <a:r>
            <a:rPr lang="bn-BD" sz="1400" dirty="0" smtClean="0"/>
            <a:t>কাব্যগ্রন্থঃ ‘অগ্নি-বীনা’, ‘বিষের বাঁশি’, ‘সাম্যবাদী’, ‘সর্বহারা’, ‘সিন্ধু-হিন্দোল’,’চক্রবাক’</a:t>
          </a:r>
          <a:endParaRPr lang="en-US" sz="1400" dirty="0"/>
        </a:p>
      </dgm:t>
    </dgm:pt>
    <dgm:pt modelId="{3173327F-C920-4C3A-B272-2AB83C3ACD4F}" type="parTrans" cxnId="{8C89A520-4784-4A27-B7A8-9E27FE1ADB2C}">
      <dgm:prSet/>
      <dgm:spPr/>
      <dgm:t>
        <a:bodyPr/>
        <a:lstStyle/>
        <a:p>
          <a:endParaRPr lang="en-US"/>
        </a:p>
      </dgm:t>
    </dgm:pt>
    <dgm:pt modelId="{685EFA18-2CB8-4045-AD78-E46FB42B6CB7}" type="sibTrans" cxnId="{8C89A520-4784-4A27-B7A8-9E27FE1ADB2C}">
      <dgm:prSet/>
      <dgm:spPr/>
      <dgm:t>
        <a:bodyPr/>
        <a:lstStyle/>
        <a:p>
          <a:endParaRPr lang="en-US"/>
        </a:p>
      </dgm:t>
    </dgm:pt>
    <dgm:pt modelId="{C1489301-0D84-4D36-B59E-05FE1FFE66D8}">
      <dgm:prSet custT="1"/>
      <dgm:spPr/>
      <dgm:t>
        <a:bodyPr/>
        <a:lstStyle/>
        <a:p>
          <a:pPr algn="ctr"/>
          <a:r>
            <a:rPr lang="bn-BD" sz="1400" dirty="0" smtClean="0"/>
            <a:t>উপন্যাসঃ’মৃত্যুক্ষুধা’, ‘কুহেলিকা’,</a:t>
          </a:r>
        </a:p>
        <a:p>
          <a:pPr algn="ctr"/>
          <a:r>
            <a:rPr lang="bn-BD" sz="1400" dirty="0" smtClean="0"/>
            <a:t>গল্পগ্রন্থঃ ‘ব্যথার দান’, ‘রিক্তের  বেদন’, ‘শিউলিমালা’,</a:t>
          </a:r>
        </a:p>
        <a:p>
          <a:pPr algn="ctr"/>
          <a:r>
            <a:rPr lang="bn-BD" sz="1400" dirty="0" smtClean="0"/>
            <a:t>প্রবন্ধগ্রন্থঃ ‘যুগবাণী’, ‘রুদ্র</a:t>
          </a:r>
          <a:r>
            <a:rPr lang="en-US" sz="1400" dirty="0" smtClean="0"/>
            <a:t>-</a:t>
          </a:r>
          <a:r>
            <a:rPr lang="bn-BD" sz="1400" dirty="0" smtClean="0"/>
            <a:t>মঙ্গল’, </a:t>
          </a:r>
        </a:p>
        <a:p>
          <a:pPr algn="ctr"/>
          <a:r>
            <a:rPr lang="bn-BD" sz="1400" dirty="0" smtClean="0"/>
            <a:t>নাটকঃ ‘ঝিলিমিলি’, ‘আলেয়া’, ‘মধুমালা’ ইত্যাদি</a:t>
          </a:r>
          <a:endParaRPr lang="en-US" sz="1400" dirty="0"/>
        </a:p>
      </dgm:t>
    </dgm:pt>
    <dgm:pt modelId="{9C70B6BE-8A92-43A4-8E16-DDD8567B8779}" type="parTrans" cxnId="{B0FB28CE-00BA-4AE1-BB10-5A8C12DEEB95}">
      <dgm:prSet/>
      <dgm:spPr/>
      <dgm:t>
        <a:bodyPr/>
        <a:lstStyle/>
        <a:p>
          <a:endParaRPr lang="en-US"/>
        </a:p>
      </dgm:t>
    </dgm:pt>
    <dgm:pt modelId="{EF041D94-31BA-441A-BF82-F7DEA8495A96}" type="sibTrans" cxnId="{B0FB28CE-00BA-4AE1-BB10-5A8C12DEEB95}">
      <dgm:prSet/>
      <dgm:spPr/>
      <dgm:t>
        <a:bodyPr/>
        <a:lstStyle/>
        <a:p>
          <a:endParaRPr lang="en-US"/>
        </a:p>
      </dgm:t>
    </dgm:pt>
    <dgm:pt modelId="{46452ACE-79FF-412F-A87D-99F97AFB5889}" type="pres">
      <dgm:prSet presAssocID="{90F34E55-4A48-42AC-879E-7309458A56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FDBAC5-43BF-4E7C-A75E-02831E1B3C9C}" type="pres">
      <dgm:prSet presAssocID="{49FB6581-8C11-482D-85C7-48668B23EFFF}" presName="centerShape" presStyleLbl="node0" presStyleIdx="0" presStyleCnt="1"/>
      <dgm:spPr/>
      <dgm:t>
        <a:bodyPr/>
        <a:lstStyle/>
        <a:p>
          <a:endParaRPr lang="en-US"/>
        </a:p>
      </dgm:t>
    </dgm:pt>
    <dgm:pt modelId="{90853CD5-ECAD-400C-B79B-529100D3F88A}" type="pres">
      <dgm:prSet presAssocID="{696556B5-16AF-4B21-A1AC-4470D2D1679B}" presName="parTrans" presStyleLbl="sibTrans2D1" presStyleIdx="0" presStyleCnt="7"/>
      <dgm:spPr/>
      <dgm:t>
        <a:bodyPr/>
        <a:lstStyle/>
        <a:p>
          <a:endParaRPr lang="en-US"/>
        </a:p>
      </dgm:t>
    </dgm:pt>
    <dgm:pt modelId="{7A5328AC-EB15-4F34-A381-5E9019D0D3FF}" type="pres">
      <dgm:prSet presAssocID="{696556B5-16AF-4B21-A1AC-4470D2D1679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23CE040-BD9C-41D8-848F-1579D9B4BF6F}" type="pres">
      <dgm:prSet presAssocID="{04A12622-CB61-484C-BE95-74022D4C66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80614-AF0B-4352-9B5F-8F145B60E66E}" type="pres">
      <dgm:prSet presAssocID="{850991DC-1200-43FD-A22B-69A69E7C87A7}" presName="parTrans" presStyleLbl="sibTrans2D1" presStyleIdx="1" presStyleCnt="7"/>
      <dgm:spPr/>
      <dgm:t>
        <a:bodyPr/>
        <a:lstStyle/>
        <a:p>
          <a:endParaRPr lang="en-US"/>
        </a:p>
      </dgm:t>
    </dgm:pt>
    <dgm:pt modelId="{C6468016-E54A-48AA-95FA-DEEE8486FB17}" type="pres">
      <dgm:prSet presAssocID="{850991DC-1200-43FD-A22B-69A69E7C87A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761232A-CA8C-475D-9778-E77724723A77}" type="pres">
      <dgm:prSet presAssocID="{9296C3C8-6CCC-4372-B723-1D2DDCC7655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44652-93DE-40FC-8CBA-4098E0F6A019}" type="pres">
      <dgm:prSet presAssocID="{842271FA-5B55-45F9-B439-BD2BB0BFFBDA}" presName="parTrans" presStyleLbl="sibTrans2D1" presStyleIdx="2" presStyleCnt="7"/>
      <dgm:spPr/>
      <dgm:t>
        <a:bodyPr/>
        <a:lstStyle/>
        <a:p>
          <a:endParaRPr lang="en-US"/>
        </a:p>
      </dgm:t>
    </dgm:pt>
    <dgm:pt modelId="{47C82431-FC62-441E-9779-2610EF5F9F7A}" type="pres">
      <dgm:prSet presAssocID="{842271FA-5B55-45F9-B439-BD2BB0BFFBD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3B8148C-564B-4FD8-8FFA-11A89F73B101}" type="pres">
      <dgm:prSet presAssocID="{D83349A0-8D30-472C-8FAF-011B4EDA5CE2}" presName="node" presStyleLbl="node1" presStyleIdx="2" presStyleCnt="7" custRadScaleRad="93692" custRadScaleInc="1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6352-863B-4913-988F-512DFE229379}" type="pres">
      <dgm:prSet presAssocID="{94C3F71A-2584-41F1-8AFD-675D88CE3DE6}" presName="parTrans" presStyleLbl="sibTrans2D1" presStyleIdx="3" presStyleCnt="7"/>
      <dgm:spPr/>
      <dgm:t>
        <a:bodyPr/>
        <a:lstStyle/>
        <a:p>
          <a:endParaRPr lang="en-US"/>
        </a:p>
      </dgm:t>
    </dgm:pt>
    <dgm:pt modelId="{37AF6034-42C3-4C9E-9DE2-92B5A6BC0529}" type="pres">
      <dgm:prSet presAssocID="{94C3F71A-2584-41F1-8AFD-675D88CE3DE6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2BA6410-D5C1-4466-AEAC-79A32E634312}" type="pres">
      <dgm:prSet presAssocID="{D927CCA5-0E90-4B84-B583-68B549832588}" presName="node" presStyleLbl="node1" presStyleIdx="3" presStyleCnt="7" custRadScaleRad="100069" custRadScaleInc="4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C5356-3C91-4DD7-9B5D-0784A59D54F4}" type="pres">
      <dgm:prSet presAssocID="{3173327F-C920-4C3A-B272-2AB83C3ACD4F}" presName="parTrans" presStyleLbl="sibTrans2D1" presStyleIdx="4" presStyleCnt="7"/>
      <dgm:spPr/>
      <dgm:t>
        <a:bodyPr/>
        <a:lstStyle/>
        <a:p>
          <a:endParaRPr lang="en-US"/>
        </a:p>
      </dgm:t>
    </dgm:pt>
    <dgm:pt modelId="{909D3514-21B5-41F2-AC37-AF8CC2C2A5A9}" type="pres">
      <dgm:prSet presAssocID="{3173327F-C920-4C3A-B272-2AB83C3ACD4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42A1439-91F7-45BF-BB19-2A1715BD3048}" type="pres">
      <dgm:prSet presAssocID="{2CD688EB-6265-4A68-8602-C9B36777D961}" presName="node" presStyleLbl="node1" presStyleIdx="4" presStyleCnt="7" custScaleX="12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C9058-B7D7-4579-B1C4-534499FE60E6}" type="pres">
      <dgm:prSet presAssocID="{9C70B6BE-8A92-43A4-8E16-DDD8567B877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CE8AD89-5B7E-447A-B5C6-D546C4DF40B0}" type="pres">
      <dgm:prSet presAssocID="{9C70B6BE-8A92-43A4-8E16-DDD8567B877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4BADBF6-987C-40EA-871B-388AE84AFC4C}" type="pres">
      <dgm:prSet presAssocID="{C1489301-0D84-4D36-B59E-05FE1FFE66D8}" presName="node" presStyleLbl="node1" presStyleIdx="5" presStyleCnt="7" custScaleX="167745" custScaleY="142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3656E-E146-4136-9C20-7D562338AF7F}" type="pres">
      <dgm:prSet presAssocID="{1395BAC1-C9A1-4D72-A389-809F8530203C}" presName="parTrans" presStyleLbl="sibTrans2D1" presStyleIdx="6" presStyleCnt="7"/>
      <dgm:spPr/>
      <dgm:t>
        <a:bodyPr/>
        <a:lstStyle/>
        <a:p>
          <a:endParaRPr lang="en-US"/>
        </a:p>
      </dgm:t>
    </dgm:pt>
    <dgm:pt modelId="{8E129330-1AC0-47F5-BB66-8262EE50F8F6}" type="pres">
      <dgm:prSet presAssocID="{1395BAC1-C9A1-4D72-A389-809F8530203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DAF44C4-6D2A-48F1-90D1-1F3051DE000F}" type="pres">
      <dgm:prSet presAssocID="{1AB1BB42-948C-4D69-8DA4-F474F07009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F78DF-6819-4F39-BF88-43F62A6BFC40}" type="presOf" srcId="{842271FA-5B55-45F9-B439-BD2BB0BFFBDA}" destId="{47C82431-FC62-441E-9779-2610EF5F9F7A}" srcOrd="1" destOrd="0" presId="urn:microsoft.com/office/officeart/2005/8/layout/radial5"/>
    <dgm:cxn modelId="{70011388-C8C7-4015-AE5E-05FA29479B12}" srcId="{49FB6581-8C11-482D-85C7-48668B23EFFF}" destId="{D83349A0-8D30-472C-8FAF-011B4EDA5CE2}" srcOrd="2" destOrd="0" parTransId="{842271FA-5B55-45F9-B439-BD2BB0BFFBDA}" sibTransId="{48A8CDFB-C551-4FF2-A4D3-EF1EA699A77F}"/>
    <dgm:cxn modelId="{B0FB28CE-00BA-4AE1-BB10-5A8C12DEEB95}" srcId="{49FB6581-8C11-482D-85C7-48668B23EFFF}" destId="{C1489301-0D84-4D36-B59E-05FE1FFE66D8}" srcOrd="5" destOrd="0" parTransId="{9C70B6BE-8A92-43A4-8E16-DDD8567B8779}" sibTransId="{EF041D94-31BA-441A-BF82-F7DEA8495A96}"/>
    <dgm:cxn modelId="{9F1823F7-2B00-4C96-9D01-9271251870B7}" type="presOf" srcId="{850991DC-1200-43FD-A22B-69A69E7C87A7}" destId="{53280614-AF0B-4352-9B5F-8F145B60E66E}" srcOrd="0" destOrd="0" presId="urn:microsoft.com/office/officeart/2005/8/layout/radial5"/>
    <dgm:cxn modelId="{A72A9C5F-A027-4809-8F8F-D9A53099F7D8}" type="presOf" srcId="{3173327F-C920-4C3A-B272-2AB83C3ACD4F}" destId="{1F4C5356-3C91-4DD7-9B5D-0784A59D54F4}" srcOrd="0" destOrd="0" presId="urn:microsoft.com/office/officeart/2005/8/layout/radial5"/>
    <dgm:cxn modelId="{6545C38B-7F72-487F-8E3A-261FE02F3957}" srcId="{49FB6581-8C11-482D-85C7-48668B23EFFF}" destId="{9296C3C8-6CCC-4372-B723-1D2DDCC7655B}" srcOrd="1" destOrd="0" parTransId="{850991DC-1200-43FD-A22B-69A69E7C87A7}" sibTransId="{0EB8F24B-015C-4F99-BE46-49B553135945}"/>
    <dgm:cxn modelId="{E9F09943-3BE9-4E7F-B113-207FB6999491}" type="presOf" srcId="{9C70B6BE-8A92-43A4-8E16-DDD8567B8779}" destId="{146C9058-B7D7-4579-B1C4-534499FE60E6}" srcOrd="0" destOrd="0" presId="urn:microsoft.com/office/officeart/2005/8/layout/radial5"/>
    <dgm:cxn modelId="{C43F2ADF-14E1-4BA6-B3C1-B19B677E919B}" type="presOf" srcId="{1395BAC1-C9A1-4D72-A389-809F8530203C}" destId="{76F3656E-E146-4136-9C20-7D562338AF7F}" srcOrd="0" destOrd="0" presId="urn:microsoft.com/office/officeart/2005/8/layout/radial5"/>
    <dgm:cxn modelId="{B0AD7C49-C821-4F1F-8DC5-1B934E66D123}" srcId="{49FB6581-8C11-482D-85C7-48668B23EFFF}" destId="{1AB1BB42-948C-4D69-8DA4-F474F0700961}" srcOrd="6" destOrd="0" parTransId="{1395BAC1-C9A1-4D72-A389-809F8530203C}" sibTransId="{A192010F-AEDC-43B0-9320-F1496A461128}"/>
    <dgm:cxn modelId="{46B3B32A-A582-4CB0-B6A0-9A798BB3DD54}" type="presOf" srcId="{04A12622-CB61-484C-BE95-74022D4C6607}" destId="{923CE040-BD9C-41D8-848F-1579D9B4BF6F}" srcOrd="0" destOrd="0" presId="urn:microsoft.com/office/officeart/2005/8/layout/radial5"/>
    <dgm:cxn modelId="{0B4A8151-8F9E-4908-B958-DFCCFBC4A4E5}" type="presOf" srcId="{1AB1BB42-948C-4D69-8DA4-F474F0700961}" destId="{CDAF44C4-6D2A-48F1-90D1-1F3051DE000F}" srcOrd="0" destOrd="0" presId="urn:microsoft.com/office/officeart/2005/8/layout/radial5"/>
    <dgm:cxn modelId="{8C89A520-4784-4A27-B7A8-9E27FE1ADB2C}" srcId="{49FB6581-8C11-482D-85C7-48668B23EFFF}" destId="{2CD688EB-6265-4A68-8602-C9B36777D961}" srcOrd="4" destOrd="0" parTransId="{3173327F-C920-4C3A-B272-2AB83C3ACD4F}" sibTransId="{685EFA18-2CB8-4045-AD78-E46FB42B6CB7}"/>
    <dgm:cxn modelId="{45273A6D-6561-42FC-8913-90C763475D44}" type="presOf" srcId="{94C3F71A-2584-41F1-8AFD-675D88CE3DE6}" destId="{37AF6034-42C3-4C9E-9DE2-92B5A6BC0529}" srcOrd="1" destOrd="0" presId="urn:microsoft.com/office/officeart/2005/8/layout/radial5"/>
    <dgm:cxn modelId="{B6FC837A-F1E8-4FC9-B6F7-7414CDD2C7E3}" type="presOf" srcId="{C1489301-0D84-4D36-B59E-05FE1FFE66D8}" destId="{74BADBF6-987C-40EA-871B-388AE84AFC4C}" srcOrd="0" destOrd="0" presId="urn:microsoft.com/office/officeart/2005/8/layout/radial5"/>
    <dgm:cxn modelId="{558D41CB-EB11-4FFC-9EBB-B5206BD82E0F}" srcId="{49FB6581-8C11-482D-85C7-48668B23EFFF}" destId="{04A12622-CB61-484C-BE95-74022D4C6607}" srcOrd="0" destOrd="0" parTransId="{696556B5-16AF-4B21-A1AC-4470D2D1679B}" sibTransId="{36564ED2-A786-423D-9925-B0048EC882D8}"/>
    <dgm:cxn modelId="{60748E63-0083-4441-9F4C-F7AFD5B60671}" type="presOf" srcId="{696556B5-16AF-4B21-A1AC-4470D2D1679B}" destId="{7A5328AC-EB15-4F34-A381-5E9019D0D3FF}" srcOrd="1" destOrd="0" presId="urn:microsoft.com/office/officeart/2005/8/layout/radial5"/>
    <dgm:cxn modelId="{7E5D1BBA-B1EB-4014-B4E7-A537067917BD}" srcId="{49FB6581-8C11-482D-85C7-48668B23EFFF}" destId="{D927CCA5-0E90-4B84-B583-68B549832588}" srcOrd="3" destOrd="0" parTransId="{94C3F71A-2584-41F1-8AFD-675D88CE3DE6}" sibTransId="{9CAA1753-7913-49D7-B2D1-80169760AF3A}"/>
    <dgm:cxn modelId="{E7D86245-1D3B-4710-B5BB-DC286BB000E6}" type="presOf" srcId="{3173327F-C920-4C3A-B272-2AB83C3ACD4F}" destId="{909D3514-21B5-41F2-AC37-AF8CC2C2A5A9}" srcOrd="1" destOrd="0" presId="urn:microsoft.com/office/officeart/2005/8/layout/radial5"/>
    <dgm:cxn modelId="{1D2D1C6A-ADEC-46D4-A450-9C9A8D2C91C0}" type="presOf" srcId="{49FB6581-8C11-482D-85C7-48668B23EFFF}" destId="{34FDBAC5-43BF-4E7C-A75E-02831E1B3C9C}" srcOrd="0" destOrd="0" presId="urn:microsoft.com/office/officeart/2005/8/layout/radial5"/>
    <dgm:cxn modelId="{E182F2AE-B673-4AA6-9DEF-36198722AD6A}" type="presOf" srcId="{850991DC-1200-43FD-A22B-69A69E7C87A7}" destId="{C6468016-E54A-48AA-95FA-DEEE8486FB17}" srcOrd="1" destOrd="0" presId="urn:microsoft.com/office/officeart/2005/8/layout/radial5"/>
    <dgm:cxn modelId="{1FC14BF7-F0F1-4916-8C35-AA36073B40FA}" type="presOf" srcId="{94C3F71A-2584-41F1-8AFD-675D88CE3DE6}" destId="{30586352-863B-4913-988F-512DFE229379}" srcOrd="0" destOrd="0" presId="urn:microsoft.com/office/officeart/2005/8/layout/radial5"/>
    <dgm:cxn modelId="{A8E12E0C-58F9-42E5-8BCB-CE5EC662FAF5}" type="presOf" srcId="{696556B5-16AF-4B21-A1AC-4470D2D1679B}" destId="{90853CD5-ECAD-400C-B79B-529100D3F88A}" srcOrd="0" destOrd="0" presId="urn:microsoft.com/office/officeart/2005/8/layout/radial5"/>
    <dgm:cxn modelId="{38EFAC04-EA04-41B3-A687-EA83C25B4973}" type="presOf" srcId="{842271FA-5B55-45F9-B439-BD2BB0BFFBDA}" destId="{6A844652-93DE-40FC-8CBA-4098E0F6A019}" srcOrd="0" destOrd="0" presId="urn:microsoft.com/office/officeart/2005/8/layout/radial5"/>
    <dgm:cxn modelId="{53B11C8E-484D-435F-A1FA-2025C64EBD98}" type="presOf" srcId="{90F34E55-4A48-42AC-879E-7309458A56A8}" destId="{46452ACE-79FF-412F-A87D-99F97AFB5889}" srcOrd="0" destOrd="0" presId="urn:microsoft.com/office/officeart/2005/8/layout/radial5"/>
    <dgm:cxn modelId="{F93382C3-7AF1-4036-9C55-8B96437AA14D}" type="presOf" srcId="{1395BAC1-C9A1-4D72-A389-809F8530203C}" destId="{8E129330-1AC0-47F5-BB66-8262EE50F8F6}" srcOrd="1" destOrd="0" presId="urn:microsoft.com/office/officeart/2005/8/layout/radial5"/>
    <dgm:cxn modelId="{FE2EB236-57F8-44BB-A7D1-992DA26FDBD0}" type="presOf" srcId="{9296C3C8-6CCC-4372-B723-1D2DDCC7655B}" destId="{9761232A-CA8C-475D-9778-E77724723A77}" srcOrd="0" destOrd="0" presId="urn:microsoft.com/office/officeart/2005/8/layout/radial5"/>
    <dgm:cxn modelId="{84A7199A-54B3-4447-9985-9ACF1313C33B}" type="presOf" srcId="{D927CCA5-0E90-4B84-B583-68B549832588}" destId="{A2BA6410-D5C1-4466-AEAC-79A32E634312}" srcOrd="0" destOrd="0" presId="urn:microsoft.com/office/officeart/2005/8/layout/radial5"/>
    <dgm:cxn modelId="{7FDE8C0D-4646-4521-8249-D49B80C3347C}" srcId="{90F34E55-4A48-42AC-879E-7309458A56A8}" destId="{49FB6581-8C11-482D-85C7-48668B23EFFF}" srcOrd="0" destOrd="0" parTransId="{9E5F08F4-E33B-4079-8AB5-37395CF917E1}" sibTransId="{3CAB7B05-3776-4B11-A060-D92A7CCB6D5D}"/>
    <dgm:cxn modelId="{F2789D7E-0A38-408B-9A1C-1A5EA80861BD}" type="presOf" srcId="{9C70B6BE-8A92-43A4-8E16-DDD8567B8779}" destId="{FCE8AD89-5B7E-447A-B5C6-D546C4DF40B0}" srcOrd="1" destOrd="0" presId="urn:microsoft.com/office/officeart/2005/8/layout/radial5"/>
    <dgm:cxn modelId="{E7BD549F-31AA-4575-B0E6-500545EC8AC8}" type="presOf" srcId="{2CD688EB-6265-4A68-8602-C9B36777D961}" destId="{E42A1439-91F7-45BF-BB19-2A1715BD3048}" srcOrd="0" destOrd="0" presId="urn:microsoft.com/office/officeart/2005/8/layout/radial5"/>
    <dgm:cxn modelId="{6789A5C7-D8A7-4239-AF43-F2F6445E9ACF}" type="presOf" srcId="{D83349A0-8D30-472C-8FAF-011B4EDA5CE2}" destId="{13B8148C-564B-4FD8-8FFA-11A89F73B101}" srcOrd="0" destOrd="0" presId="urn:microsoft.com/office/officeart/2005/8/layout/radial5"/>
    <dgm:cxn modelId="{169E432B-4885-47D5-92A7-B2969174CAA9}" type="presParOf" srcId="{46452ACE-79FF-412F-A87D-99F97AFB5889}" destId="{34FDBAC5-43BF-4E7C-A75E-02831E1B3C9C}" srcOrd="0" destOrd="0" presId="urn:microsoft.com/office/officeart/2005/8/layout/radial5"/>
    <dgm:cxn modelId="{85969794-87CF-4A36-9810-CAC3A0BE0313}" type="presParOf" srcId="{46452ACE-79FF-412F-A87D-99F97AFB5889}" destId="{90853CD5-ECAD-400C-B79B-529100D3F88A}" srcOrd="1" destOrd="0" presId="urn:microsoft.com/office/officeart/2005/8/layout/radial5"/>
    <dgm:cxn modelId="{EB057126-4F4E-436F-9759-7DCF773AC438}" type="presParOf" srcId="{90853CD5-ECAD-400C-B79B-529100D3F88A}" destId="{7A5328AC-EB15-4F34-A381-5E9019D0D3FF}" srcOrd="0" destOrd="0" presId="urn:microsoft.com/office/officeart/2005/8/layout/radial5"/>
    <dgm:cxn modelId="{789C7F97-7F76-4869-AB85-24F73D60647B}" type="presParOf" srcId="{46452ACE-79FF-412F-A87D-99F97AFB5889}" destId="{923CE040-BD9C-41D8-848F-1579D9B4BF6F}" srcOrd="2" destOrd="0" presId="urn:microsoft.com/office/officeart/2005/8/layout/radial5"/>
    <dgm:cxn modelId="{92EED458-89A2-48C1-BA35-96ED9649982A}" type="presParOf" srcId="{46452ACE-79FF-412F-A87D-99F97AFB5889}" destId="{53280614-AF0B-4352-9B5F-8F145B60E66E}" srcOrd="3" destOrd="0" presId="urn:microsoft.com/office/officeart/2005/8/layout/radial5"/>
    <dgm:cxn modelId="{33244E72-5762-4F26-99D9-DA1B0F1B6511}" type="presParOf" srcId="{53280614-AF0B-4352-9B5F-8F145B60E66E}" destId="{C6468016-E54A-48AA-95FA-DEEE8486FB17}" srcOrd="0" destOrd="0" presId="urn:microsoft.com/office/officeart/2005/8/layout/radial5"/>
    <dgm:cxn modelId="{F84EBD96-5EC6-4EB2-AA29-E73E2EBF7453}" type="presParOf" srcId="{46452ACE-79FF-412F-A87D-99F97AFB5889}" destId="{9761232A-CA8C-475D-9778-E77724723A77}" srcOrd="4" destOrd="0" presId="urn:microsoft.com/office/officeart/2005/8/layout/radial5"/>
    <dgm:cxn modelId="{DBCCFE4D-6684-40F5-B911-7F1D24439612}" type="presParOf" srcId="{46452ACE-79FF-412F-A87D-99F97AFB5889}" destId="{6A844652-93DE-40FC-8CBA-4098E0F6A019}" srcOrd="5" destOrd="0" presId="urn:microsoft.com/office/officeart/2005/8/layout/radial5"/>
    <dgm:cxn modelId="{D022B4B7-7364-4B3F-822D-F0CFAD5CC5B7}" type="presParOf" srcId="{6A844652-93DE-40FC-8CBA-4098E0F6A019}" destId="{47C82431-FC62-441E-9779-2610EF5F9F7A}" srcOrd="0" destOrd="0" presId="urn:microsoft.com/office/officeart/2005/8/layout/radial5"/>
    <dgm:cxn modelId="{E62EFAE5-8F8C-4DA0-B928-7E0B16D9AFE8}" type="presParOf" srcId="{46452ACE-79FF-412F-A87D-99F97AFB5889}" destId="{13B8148C-564B-4FD8-8FFA-11A89F73B101}" srcOrd="6" destOrd="0" presId="urn:microsoft.com/office/officeart/2005/8/layout/radial5"/>
    <dgm:cxn modelId="{7A7ECFEF-D199-4E76-8573-0F03F8CFC058}" type="presParOf" srcId="{46452ACE-79FF-412F-A87D-99F97AFB5889}" destId="{30586352-863B-4913-988F-512DFE229379}" srcOrd="7" destOrd="0" presId="urn:microsoft.com/office/officeart/2005/8/layout/radial5"/>
    <dgm:cxn modelId="{149E4CC5-1FD7-4BEF-BD23-F8271118F905}" type="presParOf" srcId="{30586352-863B-4913-988F-512DFE229379}" destId="{37AF6034-42C3-4C9E-9DE2-92B5A6BC0529}" srcOrd="0" destOrd="0" presId="urn:microsoft.com/office/officeart/2005/8/layout/radial5"/>
    <dgm:cxn modelId="{A68F6630-06E8-407D-A50C-0AD50C7F6510}" type="presParOf" srcId="{46452ACE-79FF-412F-A87D-99F97AFB5889}" destId="{A2BA6410-D5C1-4466-AEAC-79A32E634312}" srcOrd="8" destOrd="0" presId="urn:microsoft.com/office/officeart/2005/8/layout/radial5"/>
    <dgm:cxn modelId="{872D3CE8-04D2-4EBA-A2E9-01518AA0694B}" type="presParOf" srcId="{46452ACE-79FF-412F-A87D-99F97AFB5889}" destId="{1F4C5356-3C91-4DD7-9B5D-0784A59D54F4}" srcOrd="9" destOrd="0" presId="urn:microsoft.com/office/officeart/2005/8/layout/radial5"/>
    <dgm:cxn modelId="{DC25A0C9-4647-4022-A158-A7A9D102AA58}" type="presParOf" srcId="{1F4C5356-3C91-4DD7-9B5D-0784A59D54F4}" destId="{909D3514-21B5-41F2-AC37-AF8CC2C2A5A9}" srcOrd="0" destOrd="0" presId="urn:microsoft.com/office/officeart/2005/8/layout/radial5"/>
    <dgm:cxn modelId="{1DC73B04-4CBC-485F-8D39-D615BD15D7AA}" type="presParOf" srcId="{46452ACE-79FF-412F-A87D-99F97AFB5889}" destId="{E42A1439-91F7-45BF-BB19-2A1715BD3048}" srcOrd="10" destOrd="0" presId="urn:microsoft.com/office/officeart/2005/8/layout/radial5"/>
    <dgm:cxn modelId="{F65B8EC9-3156-411C-8989-EFFE922C534C}" type="presParOf" srcId="{46452ACE-79FF-412F-A87D-99F97AFB5889}" destId="{146C9058-B7D7-4579-B1C4-534499FE60E6}" srcOrd="11" destOrd="0" presId="urn:microsoft.com/office/officeart/2005/8/layout/radial5"/>
    <dgm:cxn modelId="{E97F6F53-55C6-4B39-A399-93C81230636C}" type="presParOf" srcId="{146C9058-B7D7-4579-B1C4-534499FE60E6}" destId="{FCE8AD89-5B7E-447A-B5C6-D546C4DF40B0}" srcOrd="0" destOrd="0" presId="urn:microsoft.com/office/officeart/2005/8/layout/radial5"/>
    <dgm:cxn modelId="{A06E3058-6441-4462-9224-0F2F7E0DCC99}" type="presParOf" srcId="{46452ACE-79FF-412F-A87D-99F97AFB5889}" destId="{74BADBF6-987C-40EA-871B-388AE84AFC4C}" srcOrd="12" destOrd="0" presId="urn:microsoft.com/office/officeart/2005/8/layout/radial5"/>
    <dgm:cxn modelId="{E0526D6D-307D-42D9-B2DB-4AD9E90C6B22}" type="presParOf" srcId="{46452ACE-79FF-412F-A87D-99F97AFB5889}" destId="{76F3656E-E146-4136-9C20-7D562338AF7F}" srcOrd="13" destOrd="0" presId="urn:microsoft.com/office/officeart/2005/8/layout/radial5"/>
    <dgm:cxn modelId="{82C3F4EF-93A5-445B-B5D6-E35D53AD2295}" type="presParOf" srcId="{76F3656E-E146-4136-9C20-7D562338AF7F}" destId="{8E129330-1AC0-47F5-BB66-8262EE50F8F6}" srcOrd="0" destOrd="0" presId="urn:microsoft.com/office/officeart/2005/8/layout/radial5"/>
    <dgm:cxn modelId="{4CBC2238-98DA-4F27-BA73-E74F8D454ECC}" type="presParOf" srcId="{46452ACE-79FF-412F-A87D-99F97AFB5889}" destId="{CDAF44C4-6D2A-48F1-90D1-1F3051DE000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66108-0833-4CE0-A7EA-3F1C38D4F84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3B6A6-25CE-4C0E-ACF6-58A7BE16E707}">
      <dgm:prSet phldrT="[Text]" custT="1"/>
      <dgm:spPr/>
      <dgm:t>
        <a:bodyPr/>
        <a:lstStyle/>
        <a:p>
          <a:r>
            <a:rPr lang="bn-BD" sz="4800" dirty="0" smtClean="0"/>
            <a:t> </a:t>
          </a:r>
          <a:endParaRPr lang="en-US" sz="4800" dirty="0"/>
        </a:p>
      </dgm:t>
    </dgm:pt>
    <dgm:pt modelId="{57614B33-AE92-4EDF-8057-23605DDD6349}" type="parTrans" cxnId="{D91D4159-68EB-4C8E-B50F-1C9DD4222D63}">
      <dgm:prSet/>
      <dgm:spPr/>
      <dgm:t>
        <a:bodyPr/>
        <a:lstStyle/>
        <a:p>
          <a:endParaRPr lang="en-US"/>
        </a:p>
      </dgm:t>
    </dgm:pt>
    <dgm:pt modelId="{92FE4CEB-9E14-4AE7-8EE7-AF25737BAA38}" type="sibTrans" cxnId="{D91D4159-68EB-4C8E-B50F-1C9DD4222D63}">
      <dgm:prSet/>
      <dgm:spPr/>
      <dgm:t>
        <a:bodyPr/>
        <a:lstStyle/>
        <a:p>
          <a:endParaRPr lang="en-US"/>
        </a:p>
      </dgm:t>
    </dgm:pt>
    <dgm:pt modelId="{60FC4002-71EF-4FB0-B02A-1A2761CB74F8}" type="pres">
      <dgm:prSet presAssocID="{C0866108-0833-4CE0-A7EA-3F1C38D4F84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6833C-C638-41E2-BE3B-C0ECDC1DA54A}" type="pres">
      <dgm:prSet presAssocID="{C0866108-0833-4CE0-A7EA-3F1C38D4F84F}" presName="ellipse" presStyleLbl="trBgShp" presStyleIdx="0" presStyleCnt="1" custLinFactNeighborX="-7296" custLinFactNeighborY="32973"/>
      <dgm:spPr>
        <a:solidFill>
          <a:srgbClr val="92D050">
            <a:alpha val="40000"/>
          </a:srgb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  <a:reflection blurRad="6350" stA="50000" endA="300" endPos="900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74F0182F-0EE7-46F6-9F29-16A6DE5FCF04}" type="pres">
      <dgm:prSet presAssocID="{C0866108-0833-4CE0-A7EA-3F1C38D4F84F}" presName="arrow1" presStyleLbl="fgShp" presStyleIdx="0" presStyleCnt="1" custAng="10800000" custScaleX="509091" custScaleY="204321" custLinFactY="-200000" custLinFactNeighborX="1" custLinFactNeighborY="-234885"/>
      <dgm:spPr/>
    </dgm:pt>
    <dgm:pt modelId="{BAD879C9-8933-4AD4-B498-60099F02843B}" type="pres">
      <dgm:prSet presAssocID="{C0866108-0833-4CE0-A7EA-3F1C38D4F84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7B619-DA04-4C3A-ACAC-5EF59DB123B4}" type="pres">
      <dgm:prSet presAssocID="{C0866108-0833-4CE0-A7EA-3F1C38D4F84F}" presName="funnel" presStyleLbl="trAlignAcc1" presStyleIdx="0" presStyleCnt="1" custLinFactNeighborX="1271" custLinFactNeighborY="-20887"/>
      <dgm:spPr/>
    </dgm:pt>
  </dgm:ptLst>
  <dgm:cxnLst>
    <dgm:cxn modelId="{D91D4159-68EB-4C8E-B50F-1C9DD4222D63}" srcId="{C0866108-0833-4CE0-A7EA-3F1C38D4F84F}" destId="{E973B6A6-25CE-4C0E-ACF6-58A7BE16E707}" srcOrd="0" destOrd="0" parTransId="{57614B33-AE92-4EDF-8057-23605DDD6349}" sibTransId="{92FE4CEB-9E14-4AE7-8EE7-AF25737BAA38}"/>
    <dgm:cxn modelId="{9D166FD3-82A7-4103-A2FD-DD2FB663162B}" type="presOf" srcId="{C0866108-0833-4CE0-A7EA-3F1C38D4F84F}" destId="{60FC4002-71EF-4FB0-B02A-1A2761CB74F8}" srcOrd="0" destOrd="0" presId="urn:microsoft.com/office/officeart/2005/8/layout/funnel1"/>
    <dgm:cxn modelId="{3283F03E-4D65-477E-8CFA-854CF2A742AD}" type="presOf" srcId="{E973B6A6-25CE-4C0E-ACF6-58A7BE16E707}" destId="{BAD879C9-8933-4AD4-B498-60099F02843B}" srcOrd="0" destOrd="0" presId="urn:microsoft.com/office/officeart/2005/8/layout/funnel1"/>
    <dgm:cxn modelId="{DEAAAEF0-97CD-4F60-B465-C1C392929FE6}" type="presParOf" srcId="{60FC4002-71EF-4FB0-B02A-1A2761CB74F8}" destId="{D876833C-C638-41E2-BE3B-C0ECDC1DA54A}" srcOrd="0" destOrd="0" presId="urn:microsoft.com/office/officeart/2005/8/layout/funnel1"/>
    <dgm:cxn modelId="{4E3ED3E3-4DB4-4A0C-8A3D-40252D2E8FCF}" type="presParOf" srcId="{60FC4002-71EF-4FB0-B02A-1A2761CB74F8}" destId="{74F0182F-0EE7-46F6-9F29-16A6DE5FCF04}" srcOrd="1" destOrd="0" presId="urn:microsoft.com/office/officeart/2005/8/layout/funnel1"/>
    <dgm:cxn modelId="{CB055FD7-83D5-4584-8CB0-A403C828F3E6}" type="presParOf" srcId="{60FC4002-71EF-4FB0-B02A-1A2761CB74F8}" destId="{BAD879C9-8933-4AD4-B498-60099F02843B}" srcOrd="2" destOrd="0" presId="urn:microsoft.com/office/officeart/2005/8/layout/funnel1"/>
    <dgm:cxn modelId="{B5B102EF-6153-4921-8747-801B3335AB41}" type="presParOf" srcId="{60FC4002-71EF-4FB0-B02A-1A2761CB74F8}" destId="{30B7B619-DA04-4C3A-ACAC-5EF59DB123B4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431EC2-D80E-4219-B78D-2AB9CDDC456B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E5D3F-BD02-46EE-84D6-16588DE830E3}">
      <dgm:prSet phldrT="[Text]" phldr="1"/>
      <dgm:spPr/>
      <dgm:t>
        <a:bodyPr/>
        <a:lstStyle/>
        <a:p>
          <a:endParaRPr lang="en-US"/>
        </a:p>
      </dgm:t>
    </dgm:pt>
    <dgm:pt modelId="{E7B76F98-8C63-49DB-B0A7-535B8F1F05B5}" type="parTrans" cxnId="{32E13893-540D-47FD-9726-699623FB3405}">
      <dgm:prSet/>
      <dgm:spPr/>
      <dgm:t>
        <a:bodyPr/>
        <a:lstStyle/>
        <a:p>
          <a:endParaRPr lang="en-US"/>
        </a:p>
      </dgm:t>
    </dgm:pt>
    <dgm:pt modelId="{50558770-7D27-4F1B-9F1D-67A08119D005}" type="sibTrans" cxnId="{32E13893-540D-47FD-9726-699623FB3405}">
      <dgm:prSet/>
      <dgm:spPr/>
      <dgm:t>
        <a:bodyPr/>
        <a:lstStyle/>
        <a:p>
          <a:endParaRPr lang="en-US"/>
        </a:p>
      </dgm:t>
    </dgm:pt>
    <dgm:pt modelId="{9C850555-1E6C-45E9-9F13-5858CC269D22}">
      <dgm:prSet phldrT="[Text]"/>
      <dgm:spPr/>
      <dgm:t>
        <a:bodyPr>
          <a:prstTxWarp prst="textChevronInverted">
            <a:avLst/>
          </a:prstTxWarp>
        </a:bodyPr>
        <a:lstStyle/>
        <a:p>
          <a:r>
            <a:rPr lang="bn-BD" dirty="0" smtClean="0"/>
            <a:t>ক্লিক করুন</a:t>
          </a:r>
          <a:endParaRPr lang="en-US" dirty="0"/>
        </a:p>
      </dgm:t>
    </dgm:pt>
    <dgm:pt modelId="{533B6481-214A-4710-89F5-6397A041C890}" type="parTrans" cxnId="{2697D3B0-812B-447F-9052-62F9229CD8EC}">
      <dgm:prSet/>
      <dgm:spPr/>
      <dgm:t>
        <a:bodyPr/>
        <a:lstStyle/>
        <a:p>
          <a:endParaRPr lang="en-US"/>
        </a:p>
      </dgm:t>
    </dgm:pt>
    <dgm:pt modelId="{2CEBE1FA-B22D-4359-8AFD-A6131F0825CD}" type="sibTrans" cxnId="{2697D3B0-812B-447F-9052-62F9229CD8EC}">
      <dgm:prSet/>
      <dgm:spPr/>
      <dgm:t>
        <a:bodyPr/>
        <a:lstStyle/>
        <a:p>
          <a:endParaRPr lang="en-US"/>
        </a:p>
      </dgm:t>
    </dgm:pt>
    <dgm:pt modelId="{C42888F8-6F61-4824-8D2B-A45190188F0D}" type="pres">
      <dgm:prSet presAssocID="{5E431EC2-D80E-4219-B78D-2AB9CDDC456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12E7ABE-810C-4C20-8DD8-03AE9F8F1472}" type="pres">
      <dgm:prSet presAssocID="{2FBE5D3F-BD02-46EE-84D6-16588DE830E3}" presName="composite" presStyleCnt="0"/>
      <dgm:spPr/>
    </dgm:pt>
    <dgm:pt modelId="{E685B3D5-FE55-4A71-A731-877F0EC6C781}" type="pres">
      <dgm:prSet presAssocID="{2FBE5D3F-BD02-46EE-84D6-16588DE830E3}" presName="ParentAccentShape" presStyleLbl="trBgShp" presStyleIdx="0" presStyleCnt="2"/>
      <dgm:spPr/>
    </dgm:pt>
    <dgm:pt modelId="{C6128AAD-388B-4CD8-9382-AC82CAF08A6F}" type="pres">
      <dgm:prSet presAssocID="{2FBE5D3F-BD02-46EE-84D6-16588DE830E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7F0C2-D30E-43C2-820D-F3D216815405}" type="pres">
      <dgm:prSet presAssocID="{2FBE5D3F-BD02-46EE-84D6-16588DE830E3}" presName="ChildText" presStyleLbl="revTx" presStyleIdx="1" presStyleCnt="2" custScaleX="156176" custScaleY="2034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09EE4D2-8BDB-4F5A-B19E-89A71AD24713}" type="pres">
      <dgm:prSet presAssocID="{2FBE5D3F-BD02-46EE-84D6-16588DE830E3}" presName="ChildAccentShape" presStyleLbl="trBgShp" presStyleIdx="1" presStyleCnt="2"/>
      <dgm:spPr/>
    </dgm:pt>
    <dgm:pt modelId="{3890868E-5B27-43BD-AEFF-F46F5691C851}" type="pres">
      <dgm:prSet presAssocID="{2FBE5D3F-BD02-46EE-84D6-16588DE830E3}" presName="Image" presStyleLbl="alignImgPlace1" presStyleIdx="0" presStyleCnt="1" custScaleX="80696" custLinFactNeighborX="2445" custLinFactNeighborY="413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1F3D05C6-E674-4B64-9E8F-549932F19C41}" type="presOf" srcId="{5E431EC2-D80E-4219-B78D-2AB9CDDC456B}" destId="{C42888F8-6F61-4824-8D2B-A45190188F0D}" srcOrd="0" destOrd="0" presId="urn:microsoft.com/office/officeart/2009/3/layout/SnapshotPictureList"/>
    <dgm:cxn modelId="{21C2A1EE-3EC8-47F8-9EC4-CF8201AEEB4F}" type="presOf" srcId="{9C850555-1E6C-45E9-9F13-5858CC269D22}" destId="{EAD7F0C2-D30E-43C2-820D-F3D216815405}" srcOrd="0" destOrd="0" presId="urn:microsoft.com/office/officeart/2009/3/layout/SnapshotPictureList"/>
    <dgm:cxn modelId="{2697D3B0-812B-447F-9052-62F9229CD8EC}" srcId="{2FBE5D3F-BD02-46EE-84D6-16588DE830E3}" destId="{9C850555-1E6C-45E9-9F13-5858CC269D22}" srcOrd="0" destOrd="0" parTransId="{533B6481-214A-4710-89F5-6397A041C890}" sibTransId="{2CEBE1FA-B22D-4359-8AFD-A6131F0825CD}"/>
    <dgm:cxn modelId="{32E13893-540D-47FD-9726-699623FB3405}" srcId="{5E431EC2-D80E-4219-B78D-2AB9CDDC456B}" destId="{2FBE5D3F-BD02-46EE-84D6-16588DE830E3}" srcOrd="0" destOrd="0" parTransId="{E7B76F98-8C63-49DB-B0A7-535B8F1F05B5}" sibTransId="{50558770-7D27-4F1B-9F1D-67A08119D005}"/>
    <dgm:cxn modelId="{5AA3DA8F-F665-41BF-AE81-2D10700217D8}" type="presOf" srcId="{2FBE5D3F-BD02-46EE-84D6-16588DE830E3}" destId="{C6128AAD-388B-4CD8-9382-AC82CAF08A6F}" srcOrd="0" destOrd="0" presId="urn:microsoft.com/office/officeart/2009/3/layout/SnapshotPictureList"/>
    <dgm:cxn modelId="{68A256C7-A0E9-4BF1-83F1-47B8B93C2E3A}" type="presParOf" srcId="{C42888F8-6F61-4824-8D2B-A45190188F0D}" destId="{A12E7ABE-810C-4C20-8DD8-03AE9F8F1472}" srcOrd="0" destOrd="0" presId="urn:microsoft.com/office/officeart/2009/3/layout/SnapshotPictureList"/>
    <dgm:cxn modelId="{7D4F1B04-101C-49CE-8D8A-8322D0D7DFFF}" type="presParOf" srcId="{A12E7ABE-810C-4C20-8DD8-03AE9F8F1472}" destId="{E685B3D5-FE55-4A71-A731-877F0EC6C781}" srcOrd="0" destOrd="0" presId="urn:microsoft.com/office/officeart/2009/3/layout/SnapshotPictureList"/>
    <dgm:cxn modelId="{1414D523-A1CF-4D39-9FAC-F11DE5D63E59}" type="presParOf" srcId="{A12E7ABE-810C-4C20-8DD8-03AE9F8F1472}" destId="{C6128AAD-388B-4CD8-9382-AC82CAF08A6F}" srcOrd="1" destOrd="0" presId="urn:microsoft.com/office/officeart/2009/3/layout/SnapshotPictureList"/>
    <dgm:cxn modelId="{C5262A51-68D1-405A-A6CB-9434E2CF0BDF}" type="presParOf" srcId="{A12E7ABE-810C-4C20-8DD8-03AE9F8F1472}" destId="{EAD7F0C2-D30E-43C2-820D-F3D216815405}" srcOrd="2" destOrd="0" presId="urn:microsoft.com/office/officeart/2009/3/layout/SnapshotPictureList"/>
    <dgm:cxn modelId="{2F4869F7-1168-421D-8061-385B4F10FF6D}" type="presParOf" srcId="{A12E7ABE-810C-4C20-8DD8-03AE9F8F1472}" destId="{109EE4D2-8BDB-4F5A-B19E-89A71AD24713}" srcOrd="3" destOrd="0" presId="urn:microsoft.com/office/officeart/2009/3/layout/SnapshotPictureList"/>
    <dgm:cxn modelId="{4F3455A8-3270-4707-89E7-9EE1DC52217C}" type="presParOf" srcId="{A12E7ABE-810C-4C20-8DD8-03AE9F8F1472}" destId="{3890868E-5B27-43BD-AEFF-F46F5691C85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6833C-C638-41E2-BE3B-C0ECDC1DA54A}">
      <dsp:nvSpPr>
        <dsp:cNvPr id="0" name=""/>
        <dsp:cNvSpPr/>
      </dsp:nvSpPr>
      <dsp:spPr>
        <a:xfrm>
          <a:off x="1072581" y="395745"/>
          <a:ext cx="2399935" cy="833465"/>
        </a:xfrm>
        <a:prstGeom prst="ellipse">
          <a:avLst/>
        </a:prstGeom>
        <a:solidFill>
          <a:srgbClr val="92D050">
            <a:alpha val="40000"/>
          </a:srgb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900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0182F-0EE7-46F6-9F29-16A6DE5FCF04}">
      <dsp:nvSpPr>
        <dsp:cNvPr id="0" name=""/>
        <dsp:cNvSpPr/>
      </dsp:nvSpPr>
      <dsp:spPr>
        <a:xfrm rot="10800000">
          <a:off x="1267473" y="712031"/>
          <a:ext cx="2367801" cy="60819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879C9-8933-4AD4-B498-60099F02843B}">
      <dsp:nvSpPr>
        <dsp:cNvPr id="0" name=""/>
        <dsp:cNvSpPr/>
      </dsp:nvSpPr>
      <dsp:spPr>
        <a:xfrm>
          <a:off x="1335120" y="2399935"/>
          <a:ext cx="2232498" cy="55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/>
            <a:t> </a:t>
          </a:r>
          <a:endParaRPr lang="en-US" sz="4800" kern="1200" dirty="0"/>
        </a:p>
      </dsp:txBody>
      <dsp:txXfrm>
        <a:off x="1335120" y="2399935"/>
        <a:ext cx="2232498" cy="558124"/>
      </dsp:txXfrm>
    </dsp:sp>
    <dsp:sp modelId="{30B7B619-DA04-4C3A-ACAC-5EF59DB123B4}">
      <dsp:nvSpPr>
        <dsp:cNvPr id="0" name=""/>
        <dsp:cNvSpPr/>
      </dsp:nvSpPr>
      <dsp:spPr>
        <a:xfrm>
          <a:off x="1182183" y="0"/>
          <a:ext cx="2604581" cy="20836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EE4D2-8BDB-4F5A-B19E-89A71AD24713}">
      <dsp:nvSpPr>
        <dsp:cNvPr id="0" name=""/>
        <dsp:cNvSpPr/>
      </dsp:nvSpPr>
      <dsp:spPr>
        <a:xfrm>
          <a:off x="3086498" y="676351"/>
          <a:ext cx="70614" cy="130692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5B3D5-FE55-4A71-A731-877F0EC6C781}">
      <dsp:nvSpPr>
        <dsp:cNvPr id="0" name=""/>
        <dsp:cNvSpPr/>
      </dsp:nvSpPr>
      <dsp:spPr>
        <a:xfrm>
          <a:off x="260737" y="676351"/>
          <a:ext cx="1836566" cy="130692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0868E-5B27-43BD-AEFF-F46F5691C851}">
      <dsp:nvSpPr>
        <dsp:cNvPr id="0" name=""/>
        <dsp:cNvSpPr/>
      </dsp:nvSpPr>
      <dsp:spPr>
        <a:xfrm>
          <a:off x="403750" y="1030468"/>
          <a:ext cx="1425052" cy="12362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28AAD-388B-4CD8-9382-AC82CAF08A6F}">
      <dsp:nvSpPr>
        <dsp:cNvPr id="0" name=""/>
        <dsp:cNvSpPr/>
      </dsp:nvSpPr>
      <dsp:spPr>
        <a:xfrm>
          <a:off x="332538" y="1756427"/>
          <a:ext cx="1694151" cy="15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26670" rIns="7112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2538" y="1756427"/>
        <a:ext cx="1694151" cy="155132"/>
      </dsp:txXfrm>
    </dsp:sp>
    <dsp:sp modelId="{EAD7F0C2-D30E-43C2-820D-F3D216815405}">
      <dsp:nvSpPr>
        <dsp:cNvPr id="0" name=""/>
        <dsp:cNvSpPr/>
      </dsp:nvSpPr>
      <dsp:spPr>
        <a:xfrm>
          <a:off x="1936229" y="359"/>
          <a:ext cx="1311344" cy="265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prstTxWarp prst="textChevronInverted">
            <a:avLst/>
          </a:prstTxWarp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ক্লিক করুন</a:t>
          </a:r>
          <a:endParaRPr lang="en-US" sz="3600" kern="1200" dirty="0"/>
        </a:p>
      </dsp:txBody>
      <dsp:txXfrm>
        <a:off x="1936229" y="359"/>
        <a:ext cx="1311344" cy="2658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3E5D-C46E-45C3-9079-552659ED813E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735E-4FFB-41DD-9679-5166C78B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1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735E-4FFB-41DD-9679-5166C78B49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3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6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0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2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1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7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0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57BC-F572-4E2E-9A3A-9955DBF30EA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D350E-1A1A-4E65-A920-CE37380F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image" Target="../media/image62.jpeg"/><Relationship Id="rId18" Type="http://schemas.openxmlformats.org/officeDocument/2006/relationships/image" Target="../media/image52.jpeg"/><Relationship Id="rId3" Type="http://schemas.openxmlformats.org/officeDocument/2006/relationships/image" Target="../media/image56.jpg"/><Relationship Id="rId7" Type="http://schemas.openxmlformats.org/officeDocument/2006/relationships/image" Target="../media/image58.jpg"/><Relationship Id="rId12" Type="http://schemas.openxmlformats.org/officeDocument/2006/relationships/image" Target="../media/image61.jpeg"/><Relationship Id="rId17" Type="http://schemas.openxmlformats.org/officeDocument/2006/relationships/image" Target="../media/image65.jpg"/><Relationship Id="rId2" Type="http://schemas.openxmlformats.org/officeDocument/2006/relationships/image" Target="../media/image47.jp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11" Type="http://schemas.openxmlformats.org/officeDocument/2006/relationships/image" Target="../media/image60.jpeg"/><Relationship Id="rId5" Type="http://schemas.openxmlformats.org/officeDocument/2006/relationships/image" Target="../media/image48.jpg"/><Relationship Id="rId15" Type="http://schemas.openxmlformats.org/officeDocument/2006/relationships/image" Target="../media/image64.jpg"/><Relationship Id="rId10" Type="http://schemas.openxmlformats.org/officeDocument/2006/relationships/image" Target="../media/image59.jpeg"/><Relationship Id="rId4" Type="http://schemas.openxmlformats.org/officeDocument/2006/relationships/image" Target="../media/image45.jpg"/><Relationship Id="rId9" Type="http://schemas.openxmlformats.org/officeDocument/2006/relationships/image" Target="../media/image50.jpg"/><Relationship Id="rId1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3938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12477" y="1523979"/>
            <a:ext cx="7464828" cy="4260641"/>
            <a:chOff x="3641524" y="1274597"/>
            <a:chExt cx="7464828" cy="4260641"/>
          </a:xfrm>
        </p:grpSpPr>
        <p:sp>
          <p:nvSpPr>
            <p:cNvPr id="2050" name="AutoShape 4"/>
            <p:cNvSpPr>
              <a:spLocks noChangeArrowheads="1"/>
            </p:cNvSpPr>
            <p:nvPr/>
          </p:nvSpPr>
          <p:spPr bwMode="auto">
            <a:xfrm>
              <a:off x="3641524" y="1274597"/>
              <a:ext cx="7464828" cy="4260641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>
              <a:prstTxWarp prst="textArchUpPour">
                <a:avLst/>
              </a:prstTxWarp>
            </a:bodyPr>
            <a:lstStyle/>
            <a:p>
              <a:pPr>
                <a:defRPr/>
              </a:pPr>
              <a:r>
                <a:rPr lang="bn-BD" sz="5400" dirty="0">
                  <a:blipFill>
                    <a:blip r:embed="rId3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54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2" descr="C:\Users\User\Pictures\000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531" y="3404917"/>
              <a:ext cx="1671407" cy="979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F:\R@BIUL@ ISLAM@\Project @@Bolaka Sun_Rabiul@\@Sun_Robi@_Project@@@\Project _@@@SUN_ROBI@@\@Blooming Flowers_Collected_Rabiul@\Animals.Gif\Cartoon\@R@biul Islam (11)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37103" y="4405255"/>
              <a:ext cx="1208476" cy="717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G:\Rabiul Islam(Important Content Flow)Sunbolaka\MD@Rabiul@ (Ownself Digital Contents)Sunbolaka\Web pictures (Sunbolaka ) (Ownself picture)\SUNBOLAKA\@@RUN@\@A\Picture Albam03\@@@Rabiul (37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675" y="3387853"/>
              <a:ext cx="1603807" cy="997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0" y="0"/>
            <a:ext cx="6177834" cy="6949440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10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6014166" y="0"/>
            <a:ext cx="6177834" cy="6949440"/>
          </a:xfrm>
          <a:prstGeom prst="rect">
            <a:avLst/>
          </a:prstGeom>
          <a:solidFill>
            <a:srgbClr val="92D050"/>
          </a:solidFill>
          <a:extLst/>
        </p:spPr>
      </p:pic>
      <p:sp>
        <p:nvSpPr>
          <p:cNvPr id="6" name="5-Point Star 5"/>
          <p:cNvSpPr/>
          <p:nvPr/>
        </p:nvSpPr>
        <p:spPr>
          <a:xfrm>
            <a:off x="9377305" y="1895302"/>
            <a:ext cx="2744958" cy="2738970"/>
          </a:xfrm>
          <a:prstGeom prst="star5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8542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0.77461 0.031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4" y="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1 0.0169 L 0.69284 -0.0189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0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8701020" y="3507971"/>
            <a:ext cx="3490980" cy="2951019"/>
          </a:xfrm>
          <a:prstGeom prst="star32">
            <a:avLst/>
          </a:prstGeom>
          <a:pattFill prst="shingle">
            <a:fgClr>
              <a:srgbClr val="00B0F0"/>
            </a:fgClr>
            <a:bgClr>
              <a:schemeClr val="bg1"/>
            </a:bgClr>
          </a:patt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</a:rPr>
              <a:t> ক্লিক করুন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845420" y="371168"/>
            <a:ext cx="2998238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/>
              <a:t>৪</a:t>
            </a:r>
            <a:r>
              <a:rPr lang="bn-BD" sz="3200" dirty="0" smtClean="0"/>
              <a:t>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3286255"/>
              </p:ext>
            </p:extLst>
          </p:nvPr>
        </p:nvGraphicFramePr>
        <p:xfrm>
          <a:off x="1230284" y="706580"/>
          <a:ext cx="8929716" cy="543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119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FDBAC5-43BF-4E7C-A75E-02831E1B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53CD5-ECAD-400C-B79B-529100D3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3CE040-BD9C-41D8-848F-1579D9B4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280614-AF0B-4352-9B5F-8F145B60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61232A-CA8C-475D-9778-E7772472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844652-93DE-40FC-8CBA-4098E0F6A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B8148C-564B-4FD8-8FFA-11A89F73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586352-863B-4913-988F-512DFE22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A6410-D5C1-4466-AEAC-79A32E634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C5356-3C91-4DD7-9B5D-0784A59D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/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2A1439-91F7-45BF-BB19-2A1715BD3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6C9058-B7D7-4579-B1C4-534499FE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/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BADBF6-987C-40EA-871B-388AE84A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3656E-E146-4136-9C20-7D562338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AF44C4-6D2A-48F1-90D1-1F3051DE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3" grpI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502251" y="704165"/>
            <a:ext cx="3433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একক কাজঃ 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1153884" y="1604981"/>
            <a:ext cx="1068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১.  কাজী নজরুল ইসলাম বাংলা কত বঙ্গাব্দে জন্মগ্রহণ করেন?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1153885" y="2813280"/>
            <a:ext cx="716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২</a:t>
            </a:r>
            <a:r>
              <a:rPr lang="bn-BD" sz="4400" dirty="0" smtClean="0"/>
              <a:t>. কবি আমাদের কী হিসেবে পরিচিত 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153885" y="3899468"/>
            <a:ext cx="6144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৩.কবি কত খ্রিস্টাব্দে মারা যান ? </a:t>
            </a:r>
            <a:endParaRPr lang="en-US" sz="4400" dirty="0"/>
          </a:p>
        </p:txBody>
      </p:sp>
      <p:sp>
        <p:nvSpPr>
          <p:cNvPr id="7" name="Horizontal Scroll 6"/>
          <p:cNvSpPr/>
          <p:nvPr/>
        </p:nvSpPr>
        <p:spPr>
          <a:xfrm>
            <a:off x="7837713" y="3962875"/>
            <a:ext cx="3418115" cy="2145072"/>
          </a:xfrm>
          <a:prstGeom prst="horizontalScroll">
            <a:avLst/>
          </a:prstGeom>
          <a:pattFill prst="pla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882743" y="0"/>
            <a:ext cx="2960915" cy="1604980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সময়ঃ ০</a:t>
            </a:r>
            <a:r>
              <a:rPr lang="bn-BD" sz="2000" dirty="0" smtClean="0"/>
              <a:t>৩.০০</a:t>
            </a:r>
            <a:r>
              <a:rPr lang="en-US" sz="2000" dirty="0" err="1" smtClean="0"/>
              <a:t>মিনিট</a:t>
            </a:r>
            <a:endParaRPr lang="bn-BD" sz="2000" dirty="0" smtClean="0"/>
          </a:p>
          <a:p>
            <a:r>
              <a:rPr lang="bn-BD" sz="2000" dirty="0" smtClean="0"/>
              <a:t>শিক্ষার্থীদের বোর্ড ব্যবহার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543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9605629" y="2360428"/>
            <a:ext cx="2430427" cy="2562806"/>
          </a:xfrm>
          <a:prstGeom prst="verticalScroll">
            <a:avLst/>
          </a:prstGeom>
          <a:pattFill prst="dashHorz">
            <a:fgClr>
              <a:srgbClr val="00FFFF"/>
            </a:fgClr>
            <a:bgClr>
              <a:schemeClr val="bg1"/>
            </a:bgClr>
          </a:pattFill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</a:rPr>
              <a:t>ক্লিক করুন 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9235626" y="152028"/>
            <a:ext cx="296278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৬.০০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116732" y="706579"/>
            <a:ext cx="3424178" cy="5971417"/>
            <a:chOff x="6181451" y="815905"/>
            <a:chExt cx="3424178" cy="5971417"/>
          </a:xfrm>
        </p:grpSpPr>
        <p:grpSp>
          <p:nvGrpSpPr>
            <p:cNvPr id="6" name="Group 5"/>
            <p:cNvGrpSpPr/>
            <p:nvPr/>
          </p:nvGrpSpPr>
          <p:grpSpPr>
            <a:xfrm>
              <a:off x="6181451" y="815905"/>
              <a:ext cx="3424178" cy="5971417"/>
              <a:chOff x="6181451" y="815905"/>
              <a:chExt cx="3424178" cy="5971417"/>
            </a:xfrm>
            <a:pattFill prst="divot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12" name="Down Arrow Callout 11"/>
              <p:cNvSpPr/>
              <p:nvPr/>
            </p:nvSpPr>
            <p:spPr>
              <a:xfrm>
                <a:off x="6352066" y="4923234"/>
                <a:ext cx="2828260" cy="1276339"/>
              </a:xfrm>
              <a:prstGeom prst="downArrowCallo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90019" y="6140991"/>
                <a:ext cx="26156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সরব পাঠ</a:t>
                </a:r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81451" y="815905"/>
                <a:ext cx="3112482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/>
                  <a:t>শিক্ষার্থীদের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কাজঃ</a:t>
                </a:r>
                <a:endParaRPr lang="en-US" sz="3600" dirty="0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" t="14141" r="3571" b="18386"/>
            <a:stretch/>
          </p:blipFill>
          <p:spPr>
            <a:xfrm>
              <a:off x="6181451" y="1977656"/>
              <a:ext cx="3424178" cy="274319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325967" y="615709"/>
            <a:ext cx="3990311" cy="5739121"/>
            <a:chOff x="1325967" y="615709"/>
            <a:chExt cx="3990311" cy="5739121"/>
          </a:xfrm>
        </p:grpSpPr>
        <p:grpSp>
          <p:nvGrpSpPr>
            <p:cNvPr id="20" name="Group 19"/>
            <p:cNvGrpSpPr/>
            <p:nvPr/>
          </p:nvGrpSpPr>
          <p:grpSpPr>
            <a:xfrm>
              <a:off x="1325967" y="615709"/>
              <a:ext cx="3990311" cy="5739121"/>
              <a:chOff x="879400" y="1118879"/>
              <a:chExt cx="3990311" cy="573912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66750" y="1118879"/>
                <a:ext cx="26156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/>
                  <a:t>শিক্ষকের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কাজঃ</a:t>
                </a:r>
                <a:endParaRPr lang="en-US" sz="3600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879400" y="1807535"/>
                <a:ext cx="3990311" cy="5050465"/>
                <a:chOff x="879400" y="1807535"/>
                <a:chExt cx="3990311" cy="5050465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879401" y="4911808"/>
                  <a:ext cx="2828260" cy="1946192"/>
                  <a:chOff x="879401" y="4911808"/>
                  <a:chExt cx="2828260" cy="1946192"/>
                </a:xfrm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p:grpSpPr>
              <p:sp>
                <p:nvSpPr>
                  <p:cNvPr id="2" name="Down Arrow Callout 1"/>
                  <p:cNvSpPr/>
                  <p:nvPr/>
                </p:nvSpPr>
                <p:spPr>
                  <a:xfrm>
                    <a:off x="879401" y="4911808"/>
                    <a:ext cx="2828260" cy="1276339"/>
                  </a:xfrm>
                  <a:prstGeom prst="downArrowCallou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517351" y="6211669"/>
                    <a:ext cx="2190310" cy="64633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3600" dirty="0" smtClean="0"/>
                      <a:t>আদর্শ পাঠ</a:t>
                    </a:r>
                    <a:endParaRPr lang="en-US" sz="3600" dirty="0"/>
                  </a:p>
                </p:txBody>
              </p:sp>
            </p:grp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235" b="8366"/>
                <a:stretch/>
              </p:blipFill>
              <p:spPr>
                <a:xfrm>
                  <a:off x="879400" y="1807535"/>
                  <a:ext cx="3990311" cy="291332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8038" y="2083980"/>
                  <a:ext cx="1150448" cy="1722474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05" t="19303" r="17663" b="37535"/>
                <a:stretch/>
              </p:blipFill>
              <p:spPr>
                <a:xfrm>
                  <a:off x="2962887" y="2360428"/>
                  <a:ext cx="539160" cy="542265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3532251" y="1460446"/>
              <a:ext cx="753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নারী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21122" y="2463517"/>
              <a:ext cx="10597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dirty="0" smtClean="0"/>
                <a:t>কাজী নজরুল ইসলাম 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23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502251" y="704165"/>
            <a:ext cx="3433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একক কাজঃ 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1153885" y="1663684"/>
            <a:ext cx="94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১.  “নারী” কবিতার কবির নাম কী?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1153885" y="2813280"/>
            <a:ext cx="5969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২</a:t>
            </a:r>
            <a:r>
              <a:rPr lang="bn-BD" sz="4400" dirty="0" smtClean="0"/>
              <a:t>. কীসের গান গাই 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153884" y="3899468"/>
            <a:ext cx="7380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৩. প্রেরণা দিয়াছে, শক্তি দিয়াছে- কে ?  </a:t>
            </a:r>
            <a:endParaRPr lang="en-US" sz="4400" dirty="0"/>
          </a:p>
        </p:txBody>
      </p:sp>
      <p:sp>
        <p:nvSpPr>
          <p:cNvPr id="7" name="Horizontal Scroll 6"/>
          <p:cNvSpPr/>
          <p:nvPr/>
        </p:nvSpPr>
        <p:spPr>
          <a:xfrm>
            <a:off x="8088725" y="4500757"/>
            <a:ext cx="3418115" cy="2145072"/>
          </a:xfrm>
          <a:prstGeom prst="horizontalScroll">
            <a:avLst/>
          </a:prstGeom>
          <a:pattFill prst="pla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9431016" y="239794"/>
            <a:ext cx="2430426" cy="1233812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সময়ঃ ০২</a:t>
            </a:r>
            <a:r>
              <a:rPr lang="bn-BD" sz="2000" dirty="0" smtClean="0"/>
              <a:t>.০০</a:t>
            </a:r>
            <a:r>
              <a:rPr lang="en-US" sz="2000" dirty="0" err="1" smtClean="0"/>
              <a:t>মিনিট</a:t>
            </a:r>
            <a:endParaRPr lang="bn-BD" sz="2000" dirty="0" smtClean="0"/>
          </a:p>
          <a:p>
            <a:r>
              <a:rPr lang="bn-BD" sz="2000" dirty="0" smtClean="0"/>
              <a:t>শিক্ষার্থীদের বোর্ড ব্যবহার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368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65" y="1249156"/>
            <a:ext cx="2486046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65" y="1268028"/>
            <a:ext cx="2486045" cy="1906770"/>
          </a:xfrm>
          <a:prstGeom prst="rect">
            <a:avLst/>
          </a:prstGeom>
        </p:spPr>
      </p:pic>
      <p:sp>
        <p:nvSpPr>
          <p:cNvPr id="5" name="Flowchart: Delay 4"/>
          <p:cNvSpPr/>
          <p:nvPr/>
        </p:nvSpPr>
        <p:spPr>
          <a:xfrm>
            <a:off x="9876305" y="4591536"/>
            <a:ext cx="2186247" cy="1827194"/>
          </a:xfrm>
          <a:prstGeom prst="flowChartDelay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635000"/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</a:rPr>
              <a:t>  ক্লিক   </a:t>
            </a:r>
          </a:p>
          <a:p>
            <a:r>
              <a:rPr lang="bn-BD" sz="4400" dirty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  করুন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5" r="16970"/>
          <a:stretch/>
        </p:blipFill>
        <p:spPr>
          <a:xfrm>
            <a:off x="3524596" y="3403917"/>
            <a:ext cx="1792941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11" y="5122196"/>
            <a:ext cx="1763910" cy="1303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65" y="5173314"/>
            <a:ext cx="1894231" cy="130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87" y="1268028"/>
            <a:ext cx="2545723" cy="1754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513" y="1206991"/>
            <a:ext cx="1546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সাম্য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6866965" y="1268028"/>
            <a:ext cx="5115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সমতা, সকলের জন্যে সম অধিকার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244" y="113826"/>
            <a:ext cx="4204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শব্দার্থ ও টীকা 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98022" y="3490545"/>
            <a:ext cx="2726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মহীয়ান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0827" y="3437213"/>
            <a:ext cx="2418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সুমহান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5513" y="5319864"/>
            <a:ext cx="2059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ডঙ্কা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93549" y="5319863"/>
            <a:ext cx="2059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জয়ঢাক</a:t>
            </a:r>
            <a:endParaRPr lang="en-US" sz="4800" dirty="0"/>
          </a:p>
        </p:txBody>
      </p:sp>
      <p:sp>
        <p:nvSpPr>
          <p:cNvPr id="16" name="Horizontal Scroll 15"/>
          <p:cNvSpPr/>
          <p:nvPr/>
        </p:nvSpPr>
        <p:spPr>
          <a:xfrm>
            <a:off x="8938727" y="371168"/>
            <a:ext cx="2904931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২.০০ 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7537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2666" r="2034" b="5040"/>
          <a:stretch/>
        </p:blipFill>
        <p:spPr>
          <a:xfrm>
            <a:off x="4611309" y="4686429"/>
            <a:ext cx="2568529" cy="20283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298"/>
          <a:stretch/>
        </p:blipFill>
        <p:spPr>
          <a:xfrm>
            <a:off x="4579990" y="2753711"/>
            <a:ext cx="2619375" cy="181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46" y="1010419"/>
            <a:ext cx="2705100" cy="1628558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10003552" y="2715591"/>
            <a:ext cx="2353040" cy="3809389"/>
          </a:xfrm>
          <a:prstGeom prst="star5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1244" y="113826"/>
            <a:ext cx="4204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শব্দার্থ ও টীকা 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1172459"/>
            <a:ext cx="4482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কত মাতা দিল হৃদয় উপাড়ি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79748" y="956901"/>
            <a:ext cx="3567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হৃদয়ভরা মমতা দিয়ে উৎসাহিত করল নারী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130985"/>
            <a:ext cx="470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কত নারী দিল সিঁথির সিঁধুর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7343206" y="2866321"/>
            <a:ext cx="3518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অসংখ্য নারী স্বামীকে হারিয়েছে।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64421" y="4717023"/>
            <a:ext cx="315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বিজয় লক্ষ্ণী নারী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7363885" y="4775742"/>
            <a:ext cx="3150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জয়ের নিয়ন্তা দেবী হিসেবে কল্পনা করা হহেছে।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9263255" y="-3732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6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" grpId="0"/>
      <p:bldP spid="2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316" y="350195"/>
            <a:ext cx="371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জোড়ায় কাজঃ </a:t>
            </a:r>
            <a:endParaRPr lang="en-US" sz="6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405568"/>
              </p:ext>
            </p:extLst>
          </p:nvPr>
        </p:nvGraphicFramePr>
        <p:xfrm>
          <a:off x="7062281" y="3911889"/>
          <a:ext cx="4902739" cy="2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656087">
            <a:off x="8579987" y="4505657"/>
            <a:ext cx="3127858" cy="20745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BD" sz="6600" dirty="0" smtClean="0"/>
              <a:t>ক্লিক করুন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604866" y="1772816"/>
            <a:ext cx="10133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১. </a:t>
            </a:r>
            <a:r>
              <a:rPr lang="bn-BD" sz="4800" dirty="0" smtClean="0">
                <a:solidFill>
                  <a:srgbClr val="0033CC"/>
                </a:solidFill>
              </a:rPr>
              <a:t>শব্দার্থ ও টীকা লেখঃ </a:t>
            </a:r>
            <a:endParaRPr lang="bn-BD" sz="4800" dirty="0">
              <a:solidFill>
                <a:srgbClr val="0033CC"/>
              </a:solidFill>
            </a:endParaRPr>
          </a:p>
          <a:p>
            <a:r>
              <a:rPr lang="bn-BD" sz="4800" dirty="0" smtClean="0"/>
              <a:t>ক.সাম্য, খ.কত মাতা দিল হৃদয় উপাড়, গ.কত নারী দিল সিঁথির সিঁধুর,  ঘ. বিজয় লক্ষ্ণী নারী। 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9372600" y="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9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92" y="4687778"/>
            <a:ext cx="1847850" cy="1639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16" y="4589864"/>
            <a:ext cx="1835673" cy="1697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49" y="4773547"/>
            <a:ext cx="1966983" cy="1553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91244" y="113826"/>
            <a:ext cx="4204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শব্দার্থ ও টীকা 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82381" y="1403432"/>
            <a:ext cx="128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রণ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82381" y="2841072"/>
            <a:ext cx="102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রচা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69790" y="4967868"/>
            <a:ext cx="1085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পীড়ন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21555" y="1438294"/>
            <a:ext cx="128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যুদ্ধ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66939" y="2561591"/>
            <a:ext cx="4703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রচনা করা হয়েছে এমন, সৃষ্টি  করা হয়েছে এমন।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395855" y="5084895"/>
            <a:ext cx="3528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অত্যাচার, নির্যাতন, শারীরিক কষ্ট প্রদান।</a:t>
            </a:r>
            <a:endParaRPr lang="en-US" sz="4000" dirty="0"/>
          </a:p>
        </p:txBody>
      </p:sp>
      <p:pic>
        <p:nvPicPr>
          <p:cNvPr id="14" name="Picture 13" descr="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507" y="1168741"/>
            <a:ext cx="2017580" cy="1442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2068342" y="2667348"/>
            <a:ext cx="4569002" cy="1459890"/>
            <a:chOff x="2068342" y="2667348"/>
            <a:chExt cx="4569002" cy="1459890"/>
          </a:xfrm>
        </p:grpSpPr>
        <p:pic>
          <p:nvPicPr>
            <p:cNvPr id="15" name="Picture 2" descr="D:\@W (404@) _Project_Rabiul@\BOLAKASUN (404)_Project@@@_R@biul@\@@RABIUL@\@RABIUL @@\kobi\@Rabiul (52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342" y="2740568"/>
              <a:ext cx="1888310" cy="138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53" y="2667348"/>
              <a:ext cx="2554691" cy="1459890"/>
            </a:xfrm>
            <a:prstGeom prst="rect">
              <a:avLst/>
            </a:prstGeom>
          </p:spPr>
        </p:pic>
      </p:grpSp>
      <p:sp>
        <p:nvSpPr>
          <p:cNvPr id="18" name="32-Point Star 17"/>
          <p:cNvSpPr/>
          <p:nvPr/>
        </p:nvSpPr>
        <p:spPr>
          <a:xfrm>
            <a:off x="8725449" y="621792"/>
            <a:ext cx="2265639" cy="2117526"/>
          </a:xfrm>
          <a:prstGeom prst="star32">
            <a:avLst/>
          </a:prstGeom>
          <a:pattFill prst="shingle">
            <a:fgClr>
              <a:srgbClr val="00B0F0"/>
            </a:fgClr>
            <a:bgClr>
              <a:schemeClr val="bg1"/>
            </a:bgClr>
          </a:patt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r>
              <a:rPr lang="bn-BD" sz="3600" dirty="0" smtClean="0">
                <a:blipFill>
                  <a:blip r:embed="rId8"/>
                  <a:tile tx="0" ty="0" sx="100000" sy="100000" flip="none" algn="tl"/>
                </a:blipFill>
              </a:rPr>
              <a:t> ক্লিক করুন</a:t>
            </a:r>
            <a:endParaRPr lang="en-US" sz="3600" dirty="0">
              <a:blipFill>
                <a:blip r:embed="rId8"/>
                <a:tile tx="0" ty="0" sx="100000" sy="100000" flip="none" algn="tl"/>
              </a:blipFill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989671" y="20520"/>
            <a:ext cx="3202329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৩.০০ 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97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021" y="63448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মূল্যায়ন ও ফলাবর্তন </a:t>
            </a:r>
            <a:endParaRPr lang="en-US" sz="5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536176"/>
              </p:ext>
            </p:extLst>
          </p:nvPr>
        </p:nvGraphicFramePr>
        <p:xfrm>
          <a:off x="8378889" y="3946449"/>
          <a:ext cx="3508311" cy="265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960352"/>
              </p:ext>
            </p:extLst>
          </p:nvPr>
        </p:nvGraphicFramePr>
        <p:xfrm>
          <a:off x="5714222" y="3084513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8" imgW="838440" imgH="685800" progId="Package">
                  <p:embed/>
                </p:oleObj>
              </mc:Choice>
              <mc:Fallback>
                <p:oleObj name="Packager Shell Object" showAsIcon="1" r:id="rId8" imgW="8384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4222" y="3084513"/>
                        <a:ext cx="838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372600" y="135586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9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344321"/>
            <a:ext cx="11862019" cy="5496570"/>
            <a:chOff x="292607" y="264339"/>
            <a:chExt cx="11862019" cy="5496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9" t="4346" r="10393" b="6902"/>
            <a:stretch/>
          </p:blipFill>
          <p:spPr>
            <a:xfrm>
              <a:off x="4385859" y="384212"/>
              <a:ext cx="1981200" cy="1371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282" y="4351609"/>
              <a:ext cx="2212110" cy="1371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0" t="4088" r="3358" b="2361"/>
            <a:stretch/>
          </p:blipFill>
          <p:spPr>
            <a:xfrm>
              <a:off x="692759" y="2196625"/>
              <a:ext cx="1612335" cy="1371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860" y="4389309"/>
              <a:ext cx="1861830" cy="1371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4686" y="472123"/>
              <a:ext cx="1724025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2936" y="2411866"/>
              <a:ext cx="1488765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4298"/>
            <a:stretch/>
          </p:blipFill>
          <p:spPr>
            <a:xfrm>
              <a:off x="5547319" y="2273831"/>
              <a:ext cx="1976220" cy="1371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93" y="4389309"/>
              <a:ext cx="2265834" cy="1371600"/>
            </a:xfrm>
            <a:prstGeom prst="rect">
              <a:avLst/>
            </a:prstGeom>
          </p:spPr>
        </p:pic>
        <p:pic>
          <p:nvPicPr>
            <p:cNvPr id="11" name="Picture 4" descr="a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10602936" y="472123"/>
              <a:ext cx="1551690" cy="1371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2" name="Picture 3" descr="F:\R@BIUL@ ISLAM@\@Sends Digital Contents\BBBB\images-28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491" y="384212"/>
              <a:ext cx="188997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9.jpg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8310243" y="2401196"/>
              <a:ext cx="1964865" cy="1371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7" descr="D:\@W (404@) _Project_Rabiul@\BOLAKASUN (404)_Project@@@_R@biul@\@@RABIUL@\@RABIUL @@\kobi\@Rabiul (31)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9" b="1798"/>
            <a:stretch/>
          </p:blipFill>
          <p:spPr bwMode="auto">
            <a:xfrm>
              <a:off x="2219283" y="264339"/>
              <a:ext cx="179314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D:\@W (404@) _Project_Rabiul@\BOLAKASUN (404)_Project@@@_R@biul@\@@RABIUL@\@RABIUL @@\kobi\@Rabiul (107)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59" y="264339"/>
              <a:ext cx="121584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133" y="2196625"/>
              <a:ext cx="177459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8" t="17285" r="5423" b="17551"/>
            <a:stretch/>
          </p:blipFill>
          <p:spPr>
            <a:xfrm>
              <a:off x="8849576" y="4351610"/>
              <a:ext cx="1676595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659" y="4374239"/>
              <a:ext cx="1386261" cy="1386669"/>
            </a:xfrm>
            <a:prstGeom prst="rect">
              <a:avLst/>
            </a:prstGeom>
          </p:spPr>
        </p:pic>
        <p:pic>
          <p:nvPicPr>
            <p:cNvPr id="19" name="Picture 2" descr="D:\@W (404@) _Project_Rabiul@\BOLAKASUN (404)_Project@@@_R@biul@\@@RABIUL@\@RABIUL @@\kobi\@Rabiul (52)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07" y="4374240"/>
              <a:ext cx="1648969" cy="138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Horizontal Scroll 19"/>
          <p:cNvSpPr/>
          <p:nvPr/>
        </p:nvSpPr>
        <p:spPr>
          <a:xfrm>
            <a:off x="8387744" y="5713287"/>
            <a:ext cx="2215191" cy="1134791"/>
          </a:xfrm>
          <a:prstGeom prst="horizontalScroll">
            <a:avLst/>
          </a:prstGeom>
          <a:pattFill prst="pla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24091" y="2901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8245" y="1826415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মোহাঃ রবিউল ইসলাম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(সিনিয়র শিক্ষক) </a:t>
            </a:r>
          </a:p>
          <a:p>
            <a:pPr algn="ctr"/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খয়েরপুর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,মিরপুর</a:t>
            </a:r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solidFill>
                  <a:srgbClr val="FFFFFF"/>
                </a:solidFill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solidFill>
                <a:srgbClr val="FFFFFF"/>
              </a:solidFill>
              <a:latin typeface="Calibri" pitchFamily="34" charset="0"/>
              <a:cs typeface="Vrind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277100" y="1771024"/>
            <a:ext cx="2819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অষ্টম। 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সাহিত্য কনিকা</a:t>
            </a:r>
            <a:endParaRPr lang="en-US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endParaRPr lang="bn-BD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৪৭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 ৫০মিনিট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1396495"/>
            <a:ext cx="609600" cy="42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77100" y="1119188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71024"/>
            <a:ext cx="900545" cy="3131163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8724021" y="4033518"/>
            <a:ext cx="2744958" cy="2738970"/>
          </a:xfrm>
          <a:prstGeom prst="star5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52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/>
      <p:bldP spid="3075" grpId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7520" y="2374730"/>
            <a:ext cx="680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১। নারী-পুরুষের সম্মিলিত প্রচেষ্টাতে কী গড়ে ওঠেছে?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7520" y="2928990"/>
            <a:ext cx="663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২। আধুনিক সমাজে নারী-নরের কার ভূমিকা বেশী ?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0" y="3588124"/>
            <a:ext cx="548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৩। বিজয়-লক্ষ্ণী নারী কাকে সান্ত্বনা দেয়?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1887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০২.০০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7520" y="4236902"/>
            <a:ext cx="5759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৪। বর্তমান বাংলাদেশকে কে নেতৃত্ব দেচ্ছেন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9088639" y="4510629"/>
            <a:ext cx="2468880" cy="2102687"/>
          </a:xfrm>
          <a:prstGeom prst="verticalScroll">
            <a:avLst/>
          </a:prstGeom>
          <a:pattFill prst="shingle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3604" y="259561"/>
            <a:ext cx="3272541" cy="1946292"/>
            <a:chOff x="1173604" y="259561"/>
            <a:chExt cx="3272541" cy="194629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8" t="758" r="508" b="53858"/>
            <a:stretch/>
          </p:blipFill>
          <p:spPr bwMode="auto">
            <a:xfrm>
              <a:off x="1173604" y="259561"/>
              <a:ext cx="3272541" cy="19462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43986" y="1580020"/>
              <a:ext cx="2502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বাড়ির কাজঃ 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14984" y="10093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6532" y="407032"/>
            <a:ext cx="9909109" cy="5561047"/>
            <a:chOff x="5523722" y="1623527"/>
            <a:chExt cx="5784980" cy="4373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722" y="1623527"/>
              <a:ext cx="5784980" cy="43739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5" t="1412" r="31237" b="56411"/>
            <a:stretch/>
          </p:blipFill>
          <p:spPr>
            <a:xfrm>
              <a:off x="9834465" y="1623527"/>
              <a:ext cx="1474237" cy="1324946"/>
            </a:xfrm>
            <a:prstGeom prst="rect">
              <a:avLst/>
            </a:prstGeom>
          </p:spPr>
        </p:pic>
      </p:grpSp>
      <p:sp>
        <p:nvSpPr>
          <p:cNvPr id="7" name="Vertical Scroll 6"/>
          <p:cNvSpPr/>
          <p:nvPr/>
        </p:nvSpPr>
        <p:spPr>
          <a:xfrm>
            <a:off x="9218465" y="5984222"/>
            <a:ext cx="2077176" cy="788130"/>
          </a:xfrm>
          <a:prstGeom prst="verticalScroll">
            <a:avLst/>
          </a:prstGeom>
          <a:pattFill prst="lgConfetti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787" y="1380931"/>
            <a:ext cx="9386597" cy="371570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9600" dirty="0" smtClean="0"/>
              <a:t>সবাইকে অনেক ধন্যবাদ </a:t>
            </a:r>
            <a:endParaRPr lang="en-US" sz="9600" dirty="0"/>
          </a:p>
        </p:txBody>
      </p:sp>
      <p:pic>
        <p:nvPicPr>
          <p:cNvPr id="8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1313365" y="0"/>
            <a:ext cx="5108722" cy="6949440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9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6208414" y="-3513"/>
            <a:ext cx="5077940" cy="6949440"/>
          </a:xfrm>
          <a:prstGeom prst="rect">
            <a:avLst/>
          </a:prstGeom>
          <a:solidFill>
            <a:srgbClr val="92D050"/>
          </a:solidFill>
          <a:extLst/>
        </p:spPr>
      </p:pic>
    </p:spTree>
    <p:extLst>
      <p:ext uri="{BB962C8B-B14F-4D97-AF65-F5344CB8AC3E}">
        <p14:creationId xmlns:p14="http://schemas.microsoft.com/office/powerpoint/2010/main" val="429069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12938" r="8216" b="33750"/>
          <a:stretch/>
        </p:blipFill>
        <p:spPr>
          <a:xfrm>
            <a:off x="362144" y="698608"/>
            <a:ext cx="6814847" cy="2730555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97143" y="5597238"/>
            <a:ext cx="513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উপর্যুক্ত ছবি সম্পর্কে মন্তব্য করঃ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11" y="669931"/>
            <a:ext cx="2293559" cy="2730555"/>
          </a:xfrm>
          <a:prstGeom prst="rect">
            <a:avLst/>
          </a:prstGeom>
        </p:spPr>
      </p:pic>
      <p:sp>
        <p:nvSpPr>
          <p:cNvPr id="6" name="Flowchart: Delay 5"/>
          <p:cNvSpPr/>
          <p:nvPr/>
        </p:nvSpPr>
        <p:spPr>
          <a:xfrm>
            <a:off x="8404791" y="3695065"/>
            <a:ext cx="2186247" cy="2194560"/>
          </a:xfrm>
          <a:prstGeom prst="flowChartDelay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635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</a:rPr>
              <a:t>  ক্লিক   </a:t>
            </a:r>
          </a:p>
          <a:p>
            <a:r>
              <a:rPr lang="bn-BD" sz="4400" dirty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  করুন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66" y="669931"/>
            <a:ext cx="2441034" cy="27305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99760" y="3727096"/>
            <a:ext cx="3219450" cy="1419225"/>
            <a:chOff x="1954624" y="3781008"/>
            <a:chExt cx="3219450" cy="14192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624" y="3781008"/>
              <a:ext cx="3219450" cy="1419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157984" y="4692205"/>
              <a:ext cx="1700784" cy="20027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317199" y="12674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3140627"/>
            <a:ext cx="2139484" cy="2683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27" y="237268"/>
            <a:ext cx="2333554" cy="26167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99" y="247424"/>
            <a:ext cx="2314781" cy="26167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6" y="237268"/>
            <a:ext cx="2249784" cy="26167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3620" y="6018089"/>
            <a:ext cx="7155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কাজী নজরুল ইসলামের কয়েকটি সাহিত্যকর্মের নাম বল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52" y="3140627"/>
            <a:ext cx="2205348" cy="2619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98" y="272975"/>
            <a:ext cx="2205348" cy="2609850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7260336" y="3657600"/>
            <a:ext cx="2468880" cy="2102687"/>
          </a:xfrm>
          <a:prstGeom prst="verticalScroll">
            <a:avLst/>
          </a:prstGeom>
          <a:pattFill prst="pct10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72600" y="60904"/>
            <a:ext cx="2819400" cy="212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7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0" y="392438"/>
            <a:ext cx="2430868" cy="24589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80" y="392438"/>
            <a:ext cx="2265150" cy="2413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62" y="472844"/>
            <a:ext cx="2046527" cy="2413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21" y="472844"/>
            <a:ext cx="2173586" cy="243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0" y="3094763"/>
            <a:ext cx="2430868" cy="2619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80" y="3094763"/>
            <a:ext cx="2196732" cy="2619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3460" y="6003086"/>
            <a:ext cx="7155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কাজী নজরুল ইসলামের কয়েকটি সাহিত্যকর্মের নাম বল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7456315" y="3412403"/>
            <a:ext cx="2907792" cy="1984380"/>
          </a:xfrm>
          <a:prstGeom prst="horizontalScroll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</a:rPr>
              <a:t>ক্লিক করুন 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01839" y="2993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8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390" y="5181601"/>
            <a:ext cx="513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উপর্যুক্ত ছবি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কাদের / কার ?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1" r="-218" b="-1764"/>
          <a:stretch/>
        </p:blipFill>
        <p:spPr>
          <a:xfrm>
            <a:off x="149629" y="816724"/>
            <a:ext cx="6525461" cy="3123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4" b="7452"/>
          <a:stretch/>
        </p:blipFill>
        <p:spPr>
          <a:xfrm>
            <a:off x="7298575" y="816723"/>
            <a:ext cx="3807230" cy="2990505"/>
          </a:xfrm>
          <a:prstGeom prst="rect">
            <a:avLst/>
          </a:prstGeom>
        </p:spPr>
      </p:pic>
      <p:sp>
        <p:nvSpPr>
          <p:cNvPr id="2" name="32-Point Star 1"/>
          <p:cNvSpPr/>
          <p:nvPr/>
        </p:nvSpPr>
        <p:spPr>
          <a:xfrm>
            <a:off x="8927869" y="4937760"/>
            <a:ext cx="1978429" cy="1695796"/>
          </a:xfrm>
          <a:prstGeom prst="star3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/>
          <a:scene3d>
            <a:camera prst="perspectiveRight"/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ক্লিক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করুন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0" t="11072" r="6049" b="9037"/>
          <a:stretch/>
        </p:blipFill>
        <p:spPr>
          <a:xfrm>
            <a:off x="149629" y="4937760"/>
            <a:ext cx="1579417" cy="1529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932" y="5951913"/>
            <a:ext cx="701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বলতে পার আজকে আমাদের পাঠ্যবিষয় কী হতে পারে</a:t>
            </a:r>
            <a:r>
              <a:rPr lang="bn-BD" sz="2800" dirty="0" smtClean="0"/>
              <a:t>?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829550" y="18827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31887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৩.০০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C:\Users\User\Pictures\ghyu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/>
          <a:stretch/>
        </p:blipFill>
        <p:spPr bwMode="auto">
          <a:xfrm>
            <a:off x="1617162" y="1127692"/>
            <a:ext cx="2368098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21535" y="4293486"/>
            <a:ext cx="3298168" cy="9826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sz="4000" dirty="0" smtClean="0">
                <a:blipFill>
                  <a:blip r:embed="rId3"/>
                  <a:tile tx="0" ty="0" sx="100000" sy="100000" flip="none" algn="tl"/>
                </a:blipFill>
              </a:rPr>
              <a:t>ক্লিক করুন</a:t>
            </a:r>
            <a:endParaRPr lang="en-US" sz="40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7641" y="1127692"/>
            <a:ext cx="2485505" cy="2864422"/>
            <a:chOff x="7772400" y="318871"/>
            <a:chExt cx="2485505" cy="28644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400" y="318871"/>
              <a:ext cx="2402957" cy="234120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bevelB prst="convex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7772400" y="2660073"/>
              <a:ext cx="24855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কাজী নজরুল ইসলাম</a:t>
              </a:r>
              <a:endParaRPr lang="en-US" sz="2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89710" y="3585142"/>
            <a:ext cx="179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নারী</a:t>
            </a:r>
            <a:endParaRPr lang="en-US" sz="7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57498" y="4601924"/>
            <a:ext cx="151776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0" y="128198"/>
            <a:ext cx="4343400" cy="6913887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  <p:pic>
        <p:nvPicPr>
          <p:cNvPr id="15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4343400" y="221173"/>
            <a:ext cx="4916112" cy="6727938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16" name="Rectangle 15"/>
          <p:cNvSpPr/>
          <p:nvPr/>
        </p:nvSpPr>
        <p:spPr>
          <a:xfrm>
            <a:off x="9372600" y="9741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839199" y="4717297"/>
            <a:ext cx="2601567" cy="1627748"/>
          </a:xfrm>
          <a:prstGeom prst="star32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285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 ক্লিক </a:t>
            </a:r>
          </a:p>
          <a:p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839199" y="371168"/>
            <a:ext cx="3004459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40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8" y="534998"/>
            <a:ext cx="3878064" cy="4571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06" y="534998"/>
            <a:ext cx="7687784" cy="4571999"/>
          </a:xfrm>
          <a:prstGeom prst="rect">
            <a:avLst/>
          </a:prstGeom>
        </p:spPr>
      </p:pic>
      <p:sp>
        <p:nvSpPr>
          <p:cNvPr id="5" name="32-Point Star 4"/>
          <p:cNvSpPr/>
          <p:nvPr/>
        </p:nvSpPr>
        <p:spPr>
          <a:xfrm>
            <a:off x="7888941" y="5106997"/>
            <a:ext cx="3707475" cy="1751003"/>
          </a:xfrm>
          <a:prstGeom prst="star32">
            <a:avLst/>
          </a:prstGeom>
          <a:pattFill prst="shingle">
            <a:fgClr>
              <a:srgbClr val="00B0F0"/>
            </a:fgClr>
            <a:bgClr>
              <a:schemeClr val="bg1"/>
            </a:bgClr>
          </a:patt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r>
              <a:rPr lang="bn-BD" sz="3600" dirty="0" smtClean="0">
                <a:blipFill>
                  <a:blip r:embed="rId4"/>
                  <a:tile tx="0" ty="0" sx="100000" sy="100000" flip="none" algn="tl"/>
                </a:blipFill>
              </a:rPr>
              <a:t> ক্লিক করুন</a:t>
            </a:r>
            <a:endParaRPr lang="en-US" sz="36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2644" y="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611</Words>
  <Application>Microsoft Office PowerPoint</Application>
  <PresentationFormat>Widescreen</PresentationFormat>
  <Paragraphs>129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NikoshGrameem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118</cp:revision>
  <dcterms:created xsi:type="dcterms:W3CDTF">2019-12-31T11:06:13Z</dcterms:created>
  <dcterms:modified xsi:type="dcterms:W3CDTF">2020-01-11T05:56:06Z</dcterms:modified>
</cp:coreProperties>
</file>