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2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3" r:id="rId3"/>
    <p:sldId id="267" r:id="rId4"/>
    <p:sldId id="268" r:id="rId5"/>
    <p:sldId id="256" r:id="rId6"/>
    <p:sldId id="272" r:id="rId7"/>
    <p:sldId id="273" r:id="rId8"/>
    <p:sldId id="280" r:id="rId9"/>
    <p:sldId id="274" r:id="rId10"/>
    <p:sldId id="257" r:id="rId11"/>
    <p:sldId id="269" r:id="rId12"/>
    <p:sldId id="278" r:id="rId13"/>
    <p:sldId id="279" r:id="rId14"/>
    <p:sldId id="277" r:id="rId15"/>
    <p:sldId id="275" r:id="rId16"/>
    <p:sldId id="283" r:id="rId17"/>
    <p:sldId id="282" r:id="rId18"/>
    <p:sldId id="276" r:id="rId19"/>
    <p:sldId id="271" r:id="rId20"/>
    <p:sldId id="259" r:id="rId21"/>
    <p:sldId id="265" r:id="rId22"/>
    <p:sldId id="260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89EE2-01A3-4F7B-B506-B3F2AC3A980E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7315-C177-44BC-825F-6FB2D3DE2B35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51EB49BE-44DF-4756-A0AD-22C74AB9AAEC}" type="parTrans" cxnId="{BB2F220C-D1C4-4851-A9BD-8BE4D59B8D2A}">
      <dgm:prSet/>
      <dgm:spPr/>
      <dgm:t>
        <a:bodyPr/>
        <a:lstStyle/>
        <a:p>
          <a:endParaRPr lang="en-US"/>
        </a:p>
      </dgm:t>
    </dgm:pt>
    <dgm:pt modelId="{7A3E9435-A941-4B8F-9C80-785270DE6677}" type="sibTrans" cxnId="{BB2F220C-D1C4-4851-A9BD-8BE4D59B8D2A}">
      <dgm:prSet/>
      <dgm:spPr/>
      <dgm:t>
        <a:bodyPr/>
        <a:lstStyle/>
        <a:p>
          <a:endParaRPr lang="en-US"/>
        </a:p>
      </dgm:t>
    </dgm:pt>
    <dgm:pt modelId="{7D02F56A-E87E-437F-B51D-995BFAE4910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835C07AA-4D7E-4C94-8744-851CD8F66AE8}" type="parTrans" cxnId="{33A1C951-2747-4C2F-9267-7CFDDC51DB1C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0836674F-BDB3-40A6-8D4F-FAB5234989BE}" type="sibTrans" cxnId="{33A1C951-2747-4C2F-9267-7CFDDC51DB1C}">
      <dgm:prSet/>
      <dgm:spPr/>
      <dgm:t>
        <a:bodyPr/>
        <a:lstStyle/>
        <a:p>
          <a:endParaRPr lang="en-US"/>
        </a:p>
      </dgm:t>
    </dgm:pt>
    <dgm:pt modelId="{619B9638-71E1-480D-A285-B129E656D6D4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BAD7982-180D-4068-9278-26CF1EBF3E9B}" type="parTrans" cxnId="{DD016825-19D3-44C9-B633-1F0C4E52D8F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D12FC2E-FB90-46F8-A029-9D8CE341DC50}" type="sibTrans" cxnId="{DD016825-19D3-44C9-B633-1F0C4E52D8F5}">
      <dgm:prSet/>
      <dgm:spPr/>
      <dgm:t>
        <a:bodyPr/>
        <a:lstStyle/>
        <a:p>
          <a:endParaRPr lang="en-US"/>
        </a:p>
      </dgm:t>
    </dgm:pt>
    <dgm:pt modelId="{43CC59FA-8EB7-42FC-9503-D733168B1ECD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F0C6F08C-BB08-46A3-8E92-CA2C8DBDCB18}" type="parTrans" cxnId="{4552F15C-F385-472E-8D4D-D634097D84B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140F1B81-6466-4DF6-97AD-D03F313B5539}" type="sibTrans" cxnId="{4552F15C-F385-472E-8D4D-D634097D84B7}">
      <dgm:prSet/>
      <dgm:spPr/>
      <dgm:t>
        <a:bodyPr/>
        <a:lstStyle/>
        <a:p>
          <a:endParaRPr lang="en-US"/>
        </a:p>
      </dgm:t>
    </dgm:pt>
    <dgm:pt modelId="{1EBA7484-A001-4936-BF7A-E1DDDBF877B8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3C928033-8190-4650-A865-14A08EA55476}" type="parTrans" cxnId="{FD123ED9-CB1E-4330-B0D0-5830FE8333E4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A3AB7E3-C53C-4CE8-A15D-A38DC2022079}" type="sibTrans" cxnId="{FD123ED9-CB1E-4330-B0D0-5830FE8333E4}">
      <dgm:prSet/>
      <dgm:spPr/>
      <dgm:t>
        <a:bodyPr/>
        <a:lstStyle/>
        <a:p>
          <a:endParaRPr lang="en-US"/>
        </a:p>
      </dgm:t>
    </dgm:pt>
    <dgm:pt modelId="{E9B86F07-79F9-40D9-920C-97C41ADB1881}" type="pres">
      <dgm:prSet presAssocID="{28189EE2-01A3-4F7B-B506-B3F2AC3A98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47E27-FD98-4570-BA90-1491570D21FB}" type="pres">
      <dgm:prSet presAssocID="{49997315-C177-44BC-825F-6FB2D3DE2B35}" presName="centerShape" presStyleLbl="node0" presStyleIdx="0" presStyleCnt="1"/>
      <dgm:spPr/>
      <dgm:t>
        <a:bodyPr/>
        <a:lstStyle/>
        <a:p>
          <a:endParaRPr lang="en-US"/>
        </a:p>
      </dgm:t>
    </dgm:pt>
    <dgm:pt modelId="{AE3A2703-4E04-4B91-9ECB-8620398E1B60}" type="pres">
      <dgm:prSet presAssocID="{835C07AA-4D7E-4C94-8744-851CD8F66AE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255FFEB-1D07-436E-BB76-80662FC5F114}" type="pres">
      <dgm:prSet presAssocID="{835C07AA-4D7E-4C94-8744-851CD8F66AE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E36CE2F-0397-4885-BF9E-D383CF5CDA45}" type="pres">
      <dgm:prSet presAssocID="{7D02F56A-E87E-437F-B51D-995BFAE4910B}" presName="node" presStyleLbl="node1" presStyleIdx="0" presStyleCnt="4" custRadScaleRad="101973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89A4-6074-4C04-A9D5-109A2E7976A4}" type="pres">
      <dgm:prSet presAssocID="{BBAD7982-180D-4068-9278-26CF1EBF3E9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87B0104-61B3-4408-AD12-E358DAB10765}" type="pres">
      <dgm:prSet presAssocID="{BBAD7982-180D-4068-9278-26CF1EBF3E9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9943F26-D16B-41C2-B2E6-A2B83492627A}" type="pres">
      <dgm:prSet presAssocID="{619B9638-71E1-480D-A285-B129E656D6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903E-80D0-4A0D-85FD-8917C200BF82}" type="pres">
      <dgm:prSet presAssocID="{F0C6F08C-BB08-46A3-8E92-CA2C8DBDCB1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1058217-04FF-4898-B3BA-48DD5455EE5C}" type="pres">
      <dgm:prSet presAssocID="{F0C6F08C-BB08-46A3-8E92-CA2C8DBDCB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CCAA990-AC28-435D-8261-609EF529674F}" type="pres">
      <dgm:prSet presAssocID="{43CC59FA-8EB7-42FC-9503-D733168B1E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68FA1-15C7-47B1-BC81-B300E034E35F}" type="pres">
      <dgm:prSet presAssocID="{3C928033-8190-4650-A865-14A08EA5547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9A23714-D2D2-4627-88B0-9CEB5CDB3A21}" type="pres">
      <dgm:prSet presAssocID="{3C928033-8190-4650-A865-14A08EA5547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D94B6BB-53B7-4AB2-8737-6DC90CACB7C3}" type="pres">
      <dgm:prSet presAssocID="{1EBA7484-A001-4936-BF7A-E1DDDBF877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16825-19D3-44C9-B633-1F0C4E52D8F5}" srcId="{49997315-C177-44BC-825F-6FB2D3DE2B35}" destId="{619B9638-71E1-480D-A285-B129E656D6D4}" srcOrd="1" destOrd="0" parTransId="{BBAD7982-180D-4068-9278-26CF1EBF3E9B}" sibTransId="{ED12FC2E-FB90-46F8-A029-9D8CE341DC50}"/>
    <dgm:cxn modelId="{33A1C951-2747-4C2F-9267-7CFDDC51DB1C}" srcId="{49997315-C177-44BC-825F-6FB2D3DE2B35}" destId="{7D02F56A-E87E-437F-B51D-995BFAE4910B}" srcOrd="0" destOrd="0" parTransId="{835C07AA-4D7E-4C94-8744-851CD8F66AE8}" sibTransId="{0836674F-BDB3-40A6-8D4F-FAB5234989BE}"/>
    <dgm:cxn modelId="{305F85E4-B832-45D5-A552-D7AFDBF6C0F2}" type="presOf" srcId="{F0C6F08C-BB08-46A3-8E92-CA2C8DBDCB18}" destId="{6018903E-80D0-4A0D-85FD-8917C200BF82}" srcOrd="0" destOrd="0" presId="urn:microsoft.com/office/officeart/2005/8/layout/radial5"/>
    <dgm:cxn modelId="{C6735DC3-E840-4F6B-88EA-5378FB09FB6B}" type="presOf" srcId="{BBAD7982-180D-4068-9278-26CF1EBF3E9B}" destId="{929289A4-6074-4C04-A9D5-109A2E7976A4}" srcOrd="0" destOrd="0" presId="urn:microsoft.com/office/officeart/2005/8/layout/radial5"/>
    <dgm:cxn modelId="{792A3C41-C1DD-48A2-B438-040BA5E61E64}" type="presOf" srcId="{835C07AA-4D7E-4C94-8744-851CD8F66AE8}" destId="{AE3A2703-4E04-4B91-9ECB-8620398E1B60}" srcOrd="0" destOrd="0" presId="urn:microsoft.com/office/officeart/2005/8/layout/radial5"/>
    <dgm:cxn modelId="{370216B7-94D8-43F3-9A06-E50CD9636ABC}" type="presOf" srcId="{F0C6F08C-BB08-46A3-8E92-CA2C8DBDCB18}" destId="{61058217-04FF-4898-B3BA-48DD5455EE5C}" srcOrd="1" destOrd="0" presId="urn:microsoft.com/office/officeart/2005/8/layout/radial5"/>
    <dgm:cxn modelId="{BB2F220C-D1C4-4851-A9BD-8BE4D59B8D2A}" srcId="{28189EE2-01A3-4F7B-B506-B3F2AC3A980E}" destId="{49997315-C177-44BC-825F-6FB2D3DE2B35}" srcOrd="0" destOrd="0" parTransId="{51EB49BE-44DF-4756-A0AD-22C74AB9AAEC}" sibTransId="{7A3E9435-A941-4B8F-9C80-785270DE6677}"/>
    <dgm:cxn modelId="{B37EA8F5-D653-461E-8F88-F1D4FFA07007}" type="presOf" srcId="{619B9638-71E1-480D-A285-B129E656D6D4}" destId="{E9943F26-D16B-41C2-B2E6-A2B83492627A}" srcOrd="0" destOrd="0" presId="urn:microsoft.com/office/officeart/2005/8/layout/radial5"/>
    <dgm:cxn modelId="{CDD04361-CA7B-478C-86BC-A6F50580EE37}" type="presOf" srcId="{7D02F56A-E87E-437F-B51D-995BFAE4910B}" destId="{EE36CE2F-0397-4885-BF9E-D383CF5CDA45}" srcOrd="0" destOrd="0" presId="urn:microsoft.com/office/officeart/2005/8/layout/radial5"/>
    <dgm:cxn modelId="{B984D96F-4473-498E-97FF-16DABE46F6E1}" type="presOf" srcId="{3C928033-8190-4650-A865-14A08EA55476}" destId="{09A23714-D2D2-4627-88B0-9CEB5CDB3A21}" srcOrd="1" destOrd="0" presId="urn:microsoft.com/office/officeart/2005/8/layout/radial5"/>
    <dgm:cxn modelId="{F054E7AA-8D0C-4CF0-871F-C563E556C2C7}" type="presOf" srcId="{BBAD7982-180D-4068-9278-26CF1EBF3E9B}" destId="{287B0104-61B3-4408-AD12-E358DAB10765}" srcOrd="1" destOrd="0" presId="urn:microsoft.com/office/officeart/2005/8/layout/radial5"/>
    <dgm:cxn modelId="{4552F15C-F385-472E-8D4D-D634097D84B7}" srcId="{49997315-C177-44BC-825F-6FB2D3DE2B35}" destId="{43CC59FA-8EB7-42FC-9503-D733168B1ECD}" srcOrd="2" destOrd="0" parTransId="{F0C6F08C-BB08-46A3-8E92-CA2C8DBDCB18}" sibTransId="{140F1B81-6466-4DF6-97AD-D03F313B5539}"/>
    <dgm:cxn modelId="{FD123ED9-CB1E-4330-B0D0-5830FE8333E4}" srcId="{49997315-C177-44BC-825F-6FB2D3DE2B35}" destId="{1EBA7484-A001-4936-BF7A-E1DDDBF877B8}" srcOrd="3" destOrd="0" parTransId="{3C928033-8190-4650-A865-14A08EA55476}" sibTransId="{EA3AB7E3-C53C-4CE8-A15D-A38DC2022079}"/>
    <dgm:cxn modelId="{03957ADF-AE5A-4C1D-A0AC-3821C7A45D09}" type="presOf" srcId="{835C07AA-4D7E-4C94-8744-851CD8F66AE8}" destId="{F255FFEB-1D07-436E-BB76-80662FC5F114}" srcOrd="1" destOrd="0" presId="urn:microsoft.com/office/officeart/2005/8/layout/radial5"/>
    <dgm:cxn modelId="{D297DEB3-6FB6-4569-BFFE-F86C3FEA73A1}" type="presOf" srcId="{3C928033-8190-4650-A865-14A08EA55476}" destId="{93D68FA1-15C7-47B1-BC81-B300E034E35F}" srcOrd="0" destOrd="0" presId="urn:microsoft.com/office/officeart/2005/8/layout/radial5"/>
    <dgm:cxn modelId="{7E228A6E-C82D-4299-88AF-9653C68436A7}" type="presOf" srcId="{49997315-C177-44BC-825F-6FB2D3DE2B35}" destId="{91747E27-FD98-4570-BA90-1491570D21FB}" srcOrd="0" destOrd="0" presId="urn:microsoft.com/office/officeart/2005/8/layout/radial5"/>
    <dgm:cxn modelId="{5C0C944E-C113-4648-8858-80349797308D}" type="presOf" srcId="{1EBA7484-A001-4936-BF7A-E1DDDBF877B8}" destId="{DD94B6BB-53B7-4AB2-8737-6DC90CACB7C3}" srcOrd="0" destOrd="0" presId="urn:microsoft.com/office/officeart/2005/8/layout/radial5"/>
    <dgm:cxn modelId="{5EE4A0C8-547D-479E-A68B-553E7CA52B14}" type="presOf" srcId="{28189EE2-01A3-4F7B-B506-B3F2AC3A980E}" destId="{E9B86F07-79F9-40D9-920C-97C41ADB1881}" srcOrd="0" destOrd="0" presId="urn:microsoft.com/office/officeart/2005/8/layout/radial5"/>
    <dgm:cxn modelId="{AA24F240-7EDE-4874-824E-AE19DEE33229}" type="presOf" srcId="{43CC59FA-8EB7-42FC-9503-D733168B1ECD}" destId="{ACCAA990-AC28-435D-8261-609EF529674F}" srcOrd="0" destOrd="0" presId="urn:microsoft.com/office/officeart/2005/8/layout/radial5"/>
    <dgm:cxn modelId="{264599CF-A9BE-45E6-9D9A-912DED2A9F52}" type="presParOf" srcId="{E9B86F07-79F9-40D9-920C-97C41ADB1881}" destId="{91747E27-FD98-4570-BA90-1491570D21FB}" srcOrd="0" destOrd="0" presId="urn:microsoft.com/office/officeart/2005/8/layout/radial5"/>
    <dgm:cxn modelId="{F484BCF0-3C6C-405C-8310-25BA5065CD30}" type="presParOf" srcId="{E9B86F07-79F9-40D9-920C-97C41ADB1881}" destId="{AE3A2703-4E04-4B91-9ECB-8620398E1B60}" srcOrd="1" destOrd="0" presId="urn:microsoft.com/office/officeart/2005/8/layout/radial5"/>
    <dgm:cxn modelId="{864DD113-9C73-4C65-B320-E1FAA367231B}" type="presParOf" srcId="{AE3A2703-4E04-4B91-9ECB-8620398E1B60}" destId="{F255FFEB-1D07-436E-BB76-80662FC5F114}" srcOrd="0" destOrd="0" presId="urn:microsoft.com/office/officeart/2005/8/layout/radial5"/>
    <dgm:cxn modelId="{7639AFC1-63A3-4553-B11A-88A23A7316DA}" type="presParOf" srcId="{E9B86F07-79F9-40D9-920C-97C41ADB1881}" destId="{EE36CE2F-0397-4885-BF9E-D383CF5CDA45}" srcOrd="2" destOrd="0" presId="urn:microsoft.com/office/officeart/2005/8/layout/radial5"/>
    <dgm:cxn modelId="{5DFE604F-5D87-4FF2-883D-127257580C17}" type="presParOf" srcId="{E9B86F07-79F9-40D9-920C-97C41ADB1881}" destId="{929289A4-6074-4C04-A9D5-109A2E7976A4}" srcOrd="3" destOrd="0" presId="urn:microsoft.com/office/officeart/2005/8/layout/radial5"/>
    <dgm:cxn modelId="{674E6148-CA8C-4A00-94EB-13846E246E4B}" type="presParOf" srcId="{929289A4-6074-4C04-A9D5-109A2E7976A4}" destId="{287B0104-61B3-4408-AD12-E358DAB10765}" srcOrd="0" destOrd="0" presId="urn:microsoft.com/office/officeart/2005/8/layout/radial5"/>
    <dgm:cxn modelId="{242C3061-D6AC-4ED6-94C9-6FE3D37955A2}" type="presParOf" srcId="{E9B86F07-79F9-40D9-920C-97C41ADB1881}" destId="{E9943F26-D16B-41C2-B2E6-A2B83492627A}" srcOrd="4" destOrd="0" presId="urn:microsoft.com/office/officeart/2005/8/layout/radial5"/>
    <dgm:cxn modelId="{72707E4E-1E37-49A5-93C9-DDDA6F2841A3}" type="presParOf" srcId="{E9B86F07-79F9-40D9-920C-97C41ADB1881}" destId="{6018903E-80D0-4A0D-85FD-8917C200BF82}" srcOrd="5" destOrd="0" presId="urn:microsoft.com/office/officeart/2005/8/layout/radial5"/>
    <dgm:cxn modelId="{DA11B451-C070-4B48-A68E-826C50C2DB8E}" type="presParOf" srcId="{6018903E-80D0-4A0D-85FD-8917C200BF82}" destId="{61058217-04FF-4898-B3BA-48DD5455EE5C}" srcOrd="0" destOrd="0" presId="urn:microsoft.com/office/officeart/2005/8/layout/radial5"/>
    <dgm:cxn modelId="{D36EE3F1-6F98-4E40-B556-82DF302BDD72}" type="presParOf" srcId="{E9B86F07-79F9-40D9-920C-97C41ADB1881}" destId="{ACCAA990-AC28-435D-8261-609EF529674F}" srcOrd="6" destOrd="0" presId="urn:microsoft.com/office/officeart/2005/8/layout/radial5"/>
    <dgm:cxn modelId="{64F7CA3B-5FBC-4993-8C29-8FB3351BAB8A}" type="presParOf" srcId="{E9B86F07-79F9-40D9-920C-97C41ADB1881}" destId="{93D68FA1-15C7-47B1-BC81-B300E034E35F}" srcOrd="7" destOrd="0" presId="urn:microsoft.com/office/officeart/2005/8/layout/radial5"/>
    <dgm:cxn modelId="{CE9EABE5-78B8-4806-81E6-37287EF00C0E}" type="presParOf" srcId="{93D68FA1-15C7-47B1-BC81-B300E034E35F}" destId="{09A23714-D2D2-4627-88B0-9CEB5CDB3A21}" srcOrd="0" destOrd="0" presId="urn:microsoft.com/office/officeart/2005/8/layout/radial5"/>
    <dgm:cxn modelId="{70FCE73C-ECA9-4D17-8082-2CC75F8A157F}" type="presParOf" srcId="{E9B86F07-79F9-40D9-920C-97C41ADB1881}" destId="{DD94B6BB-53B7-4AB2-8737-6DC90CACB7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7E27-FD98-4570-BA90-1491570D21FB}">
      <dsp:nvSpPr>
        <dsp:cNvPr id="0" name=""/>
        <dsp:cNvSpPr/>
      </dsp:nvSpPr>
      <dsp:spPr>
        <a:xfrm>
          <a:off x="3011258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sz="31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2357745"/>
        <a:ext cx="1075709" cy="1075709"/>
      </dsp:txXfrm>
    </dsp:sp>
    <dsp:sp modelId="{AE3A2703-4E04-4B91-9ECB-8620398E1B60}">
      <dsp:nvSpPr>
        <dsp:cNvPr id="0" name=""/>
        <dsp:cNvSpPr/>
      </dsp:nvSpPr>
      <dsp:spPr>
        <a:xfrm rot="16027305">
          <a:off x="3555356" y="1578736"/>
          <a:ext cx="326676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606818" y="1731123"/>
        <a:ext cx="228673" cy="310342"/>
      </dsp:txXfrm>
    </dsp:sp>
    <dsp:sp modelId="{EE36CE2F-0397-4885-BF9E-D383CF5CDA45}">
      <dsp:nvSpPr>
        <dsp:cNvPr id="0" name=""/>
        <dsp:cNvSpPr/>
      </dsp:nvSpPr>
      <dsp:spPr>
        <a:xfrm>
          <a:off x="2903918" y="0"/>
          <a:ext cx="1521283" cy="1521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26705" y="222787"/>
        <a:ext cx="1075709" cy="1075709"/>
      </dsp:txXfrm>
    </dsp:sp>
    <dsp:sp modelId="{929289A4-6074-4C04-A9D5-109A2E7976A4}">
      <dsp:nvSpPr>
        <dsp:cNvPr id="0" name=""/>
        <dsp:cNvSpPr/>
      </dsp:nvSpPr>
      <dsp:spPr>
        <a:xfrm>
          <a:off x="4666817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66817" y="2740428"/>
        <a:ext cx="226437" cy="310342"/>
      </dsp:txXfrm>
    </dsp:sp>
    <dsp:sp modelId="{E9943F26-D16B-41C2-B2E6-A2B83492627A}">
      <dsp:nvSpPr>
        <dsp:cNvPr id="0" name=""/>
        <dsp:cNvSpPr/>
      </dsp:nvSpPr>
      <dsp:spPr>
        <a:xfrm>
          <a:off x="5142884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65671" y="2357745"/>
        <a:ext cx="1075709" cy="1075709"/>
      </dsp:txXfrm>
    </dsp:sp>
    <dsp:sp modelId="{6018903E-80D0-4A0D-85FD-8917C200BF82}">
      <dsp:nvSpPr>
        <dsp:cNvPr id="0" name=""/>
        <dsp:cNvSpPr/>
      </dsp:nvSpPr>
      <dsp:spPr>
        <a:xfrm rot="5400000">
          <a:off x="3610159" y="3693639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58681" y="3748564"/>
        <a:ext cx="226437" cy="310342"/>
      </dsp:txXfrm>
    </dsp:sp>
    <dsp:sp modelId="{ACCAA990-AC28-435D-8261-609EF529674F}">
      <dsp:nvSpPr>
        <dsp:cNvPr id="0" name=""/>
        <dsp:cNvSpPr/>
      </dsp:nvSpPr>
      <dsp:spPr>
        <a:xfrm>
          <a:off x="3011258" y="4266584"/>
          <a:ext cx="1521283" cy="1521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sz="2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4489371"/>
        <a:ext cx="1075709" cy="1075709"/>
      </dsp:txXfrm>
    </dsp:sp>
    <dsp:sp modelId="{93D68FA1-15C7-47B1-BC81-B300E034E35F}">
      <dsp:nvSpPr>
        <dsp:cNvPr id="0" name=""/>
        <dsp:cNvSpPr/>
      </dsp:nvSpPr>
      <dsp:spPr>
        <a:xfrm rot="10800000">
          <a:off x="2553501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50545" y="2740428"/>
        <a:ext cx="226437" cy="310342"/>
      </dsp:txXfrm>
    </dsp:sp>
    <dsp:sp modelId="{DD94B6BB-53B7-4AB2-8737-6DC90CACB7C3}">
      <dsp:nvSpPr>
        <dsp:cNvPr id="0" name=""/>
        <dsp:cNvSpPr/>
      </dsp:nvSpPr>
      <dsp:spPr>
        <a:xfrm>
          <a:off x="879632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02419" y="2357745"/>
        <a:ext cx="1075709" cy="107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জিজ্ঞাসা করতে হবে তারা কি কি নতুন শব্দ শিখল।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গতানুগতিক ভোট দেওয়ার</a:t>
            </a:r>
            <a:r>
              <a:rPr lang="bn-BD" baseline="0" dirty="0" smtClean="0"/>
              <a:t> সম্পর্কে জানাতে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1074003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22860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/>
                <a:cs typeface="NikoshBAN"/>
              </a:rPr>
              <a:t>কর্মক্ষেত্রে তথ্য ও যোগাযোগ প্রযুক্তির প্রয়োজনীয়তা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/>
                <a:cs typeface="NikoshBAN"/>
              </a:rPr>
              <a:t>ব্যাখ্যা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/>
                <a:cs typeface="NikoshBAN"/>
              </a:rPr>
              <a:t>কর।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426527"/>
            <a:ext cx="304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419600"/>
            <a:ext cx="365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4600545"/>
            <a:ext cx="51907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অনলাইনে খবরের কাগজ  পড়া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362200" cy="1651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18609" y="1271895"/>
            <a:ext cx="2396897" cy="18508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455"/>
            <a:ext cx="2462706" cy="1707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6653"/>
            <a:ext cx="2838450" cy="1884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121" b="4226"/>
          <a:stretch/>
        </p:blipFill>
        <p:spPr>
          <a:xfrm>
            <a:off x="3369903" y="3705570"/>
            <a:ext cx="2206540" cy="1755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33400" y="1371600"/>
            <a:ext cx="2462706" cy="1803813"/>
            <a:chOff x="533400" y="1371600"/>
            <a:chExt cx="2462706" cy="180381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52294" y="1371600"/>
            <a:ext cx="2462706" cy="1803813"/>
            <a:chOff x="533400" y="1371600"/>
            <a:chExt cx="2462706" cy="180381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8703" y="3657599"/>
            <a:ext cx="2649803" cy="1721317"/>
            <a:chOff x="346303" y="1346612"/>
            <a:chExt cx="2649803" cy="172131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6303" y="1346612"/>
              <a:ext cx="2497403" cy="1721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2800" y="3657600"/>
            <a:ext cx="2223643" cy="1803813"/>
            <a:chOff x="533400" y="1371600"/>
            <a:chExt cx="2223643" cy="180381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3400" y="1419570"/>
              <a:ext cx="2223643" cy="1603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371600"/>
              <a:ext cx="2223643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29400" y="2197306"/>
            <a:ext cx="1409700" cy="990600"/>
            <a:chOff x="6819900" y="1066800"/>
            <a:chExt cx="1409700" cy="990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00200" y="529357"/>
            <a:ext cx="6248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কাগজবিহীন অফিস  সুন্দর পরিবেশ  সৃষ্টি করে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311"/>
            <a:ext cx="34339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038600"/>
            <a:ext cx="4495800" cy="95410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" y="1447800"/>
            <a:ext cx="3440833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4291" y="4019675"/>
            <a:ext cx="3521467" cy="95410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021" y="5405945"/>
            <a:ext cx="37079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3" y="16764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6096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ভিডিওটি দেখে ইলেক্ট্রনিক ভোটিং মেশিনের কাজ কী তা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ভিডিও এর মাধ্যমে দেখি 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23486"/>
              </p:ext>
            </p:extLst>
          </p:nvPr>
        </p:nvGraphicFramePr>
        <p:xfrm>
          <a:off x="3352800" y="32004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3200400"/>
                        <a:ext cx="1752600" cy="147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100" y="1439943"/>
            <a:ext cx="21717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NikoshBAN"/>
              </a:rPr>
              <a:t>দলগত কাজ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তোমাদের স্কুলের অফিসকে কাগজবিহীন অফিসে রূপান্তর করতে হলে কী কী কাজ করতে হবে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লেখ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209800" cy="18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অফিসের সকলের জন্য কম্পিউটার প্রয়োজন।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শেণিকক্ষে মাল্টিমিডিয়া ব্যবহার করতে হবে।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সংযোগ থাকতে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272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503344"/>
              </p:ext>
            </p:extLst>
          </p:nvPr>
        </p:nvGraphicFramePr>
        <p:xfrm>
          <a:off x="685800" y="5334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3886200" cy="53641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505200" cy="53641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আক্তারুজ্জামান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ঘুগরাকাটী ফাজিল (ডিগ্রী) মাদরাসা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কয়রা, খুলনা।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12801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5269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১. কাগজবিহীন ভর্তি প্রক্রিয়া সর্বপ্রথম কোন বিশ্ববিদ্যালয়ে শুরু করে?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কাগজবিহীন অফিসের কার্যক্রম পরিচালনায় মূল ভূমিকা পালন করছে কোনটি?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919" y="383462"/>
            <a:ext cx="14029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189018"/>
            <a:ext cx="2133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ক. ঢাকা 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6436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গ. রাজশাহী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89018"/>
            <a:ext cx="312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জাহাঙ্গীরনগর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895600"/>
            <a:ext cx="4728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শাহজালাল বিজ্ঞান ও প্রযুক্তি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599" y="4876800"/>
            <a:ext cx="232063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876800"/>
            <a:ext cx="2743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কম্পিউটার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1" y="5562600"/>
            <a:ext cx="4347006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তথ্য ও যোগাযোগ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টেলিভিশন 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493818" y="22652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8378095" y="5649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77000" y="22271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352800" y="4953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477000" y="49218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213881">
            <a:off x="8391951" y="302578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3563257" y="567153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853871" y="3035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বর্তমানে স্কুল কলেজ ও বিশ্ববিদ্যালয়ে ভর্তি কিসের মাধ্যমে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ভোট দেওয়া ও ভোট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নার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কাজে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ব্যবহার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6" y="160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098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রেডিও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313709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স্মার্ট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02727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প্রিন্টার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03273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ই- মেইল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4876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ইলেকট্রনিক ভোটিং মেশিন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জিপি এস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48000" y="24227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60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158345" y="23275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895600" y="4610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69673" y="548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359236" y="541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3734650" y="17467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8616944" y="466395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0491" y="3124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a typeface="Calibri"/>
                <a:cs typeface="NikoshBAN"/>
              </a:rPr>
              <a:t>তুমি ও তোমার পরিবারের সদস্যরা কর্মক্ষেত্রে কী কী তথ্য </a:t>
            </a:r>
            <a:r>
              <a:rPr lang="bn-BD" sz="4000" dirty="0">
                <a:ea typeface="Calibri"/>
                <a:cs typeface="NikoshBAN"/>
              </a:rPr>
              <a:t>ও যোগাযোগ </a:t>
            </a:r>
            <a:r>
              <a:rPr lang="bn-BD" sz="4000" dirty="0" smtClean="0">
                <a:ea typeface="Calibri"/>
                <a:cs typeface="NikoshBAN"/>
              </a:rPr>
              <a:t>প্রযুক্তি ব্যবহার কর তা লেখ।  </a:t>
            </a:r>
            <a:endParaRPr lang="en-US" sz="4000" dirty="0"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391628"/>
            <a:ext cx="6058774" cy="2486139"/>
            <a:chOff x="1219200" y="391628"/>
            <a:chExt cx="6058774" cy="2486139"/>
          </a:xfrm>
        </p:grpSpPr>
        <p:sp>
          <p:nvSpPr>
            <p:cNvPr id="2" name="Rectangle 1"/>
            <p:cNvSpPr/>
            <p:nvPr/>
          </p:nvSpPr>
          <p:spPr>
            <a:xfrm>
              <a:off x="4623080" y="1066800"/>
              <a:ext cx="2654894" cy="830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NikoshBAN"/>
                </a:rPr>
                <a:t>বাড়ির কাজ 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Vrinda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91628"/>
              <a:ext cx="3200399" cy="248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9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4" y="596197"/>
            <a:ext cx="4669436" cy="3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ভিডিওটি লক্ষ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………..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04245"/>
              </p:ext>
            </p:extLst>
          </p:nvPr>
        </p:nvGraphicFramePr>
        <p:xfrm>
          <a:off x="3581399" y="2286000"/>
          <a:ext cx="171591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399" y="2286000"/>
                        <a:ext cx="171591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68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1066800" y="1703272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36427" y="4946660"/>
            <a:ext cx="40386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85195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কর্মক্ষেত্রে তথ্য ও যোগাযোগ প্রযুক্তির 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প্রয়োজনীয়তা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 ব্যবহারের সুবিধাগুলো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৩। ইলেকট্রিক ভোটিং মেশিন-এর কাজ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চিহ্নিত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পারবে।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846" y="3505200"/>
            <a:ext cx="378435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উচ্চশিক্ষা অর্জনের ভর্তি পরীক্ষার বিজ্ঞপ্তি দেওয়া হত।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018782"/>
            <a:ext cx="49824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ভর্তি পরিক্ষার জন্য বিশ্ববিদ্যালয়ে গিয়ে লাইনে দাঁড়িয়ে ভর্তি ফরম তুলতে হত।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73" y="381000"/>
            <a:ext cx="79507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0" y="2679286"/>
            <a:ext cx="3750055" cy="219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525705" y="1281885"/>
            <a:ext cx="3563449" cy="212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4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544291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4419600"/>
            <a:ext cx="3478073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প্রকাশিত হত খবরের কাগজে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20" r="15220" b="6250"/>
          <a:stretch/>
        </p:blipFill>
        <p:spPr bwMode="auto">
          <a:xfrm>
            <a:off x="1371600" y="781536"/>
            <a:ext cx="6461887" cy="417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029200"/>
            <a:ext cx="76200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অনলাইনের মাধ্যমে 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ফরম পূরণ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507" y="3818075"/>
            <a:ext cx="3429000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810114"/>
            <a:ext cx="4574323" cy="13849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এসএমএস পাঠিয়ে  বিশ্ববিদ্যালয়ে 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পাওয়া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7718"/>
            <a:ext cx="3429000" cy="30498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607718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450</Words>
  <Application>Microsoft Office PowerPoint</Application>
  <PresentationFormat>On-screen Show (4:3)</PresentationFormat>
  <Paragraphs>108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173</cp:revision>
  <dcterms:created xsi:type="dcterms:W3CDTF">2015-03-31T15:15:49Z</dcterms:created>
  <dcterms:modified xsi:type="dcterms:W3CDTF">2020-01-11T13:30:41Z</dcterms:modified>
</cp:coreProperties>
</file>