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42" y="1905000"/>
            <a:ext cx="6882115" cy="39750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990600" y="762000"/>
            <a:ext cx="7467600" cy="838200"/>
          </a:xfrm>
          <a:prstGeom prst="wedgeRoundRectCallou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562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C:\Users\user\Pictures\eiMAKLjL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28" y="1407517"/>
            <a:ext cx="3276600" cy="41550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438101"/>
            <a:ext cx="369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3" descr="C:\Users\user\Pictures\9izx79X9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12798"/>
            <a:ext cx="3504385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9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1- mechel ruhnu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238" y="1192310"/>
            <a:ext cx="5762625" cy="4191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6650" y="559353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3537" y="474315"/>
            <a:ext cx="4772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35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Jiraffes-Ne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6166"/>
            <a:ext cx="6858000" cy="40830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6758" y="4986347"/>
            <a:ext cx="305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676" y="5611081"/>
            <a:ext cx="547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0529" y="269837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77" y="1785796"/>
            <a:ext cx="4038600" cy="3059316"/>
          </a:xfrm>
          <a:prstGeom prst="rect">
            <a:avLst/>
          </a:prstGeom>
          <a:noFill/>
        </p:spPr>
      </p:pic>
      <p:pic>
        <p:nvPicPr>
          <p:cNvPr id="4" name="Picture 3" descr="C:\Users\user\Pictures\addgateway_photosyn2.gif"/>
          <p:cNvPicPr>
            <a:picLocks noChangeAspect="1" noChangeArrowheads="1"/>
          </p:cNvPicPr>
          <p:nvPr/>
        </p:nvPicPr>
        <p:blipFill rotWithShape="1">
          <a:blip r:embed="rId3"/>
          <a:srcRect b="23769"/>
          <a:stretch/>
        </p:blipFill>
        <p:spPr bwMode="auto">
          <a:xfrm>
            <a:off x="4724400" y="1785796"/>
            <a:ext cx="4025832" cy="3059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330986" y="533400"/>
            <a:ext cx="4724400" cy="7023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522106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70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810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১।জীব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6706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-এ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667000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928" y="2666999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722" y="2667000"/>
            <a:ext cx="222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607" y="4792808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4873" y="4792808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603" y="479280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5272" y="4792808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096000" cy="7619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63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9" y="1676400"/>
            <a:ext cx="7721600" cy="4343400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1828800" y="457200"/>
            <a:ext cx="5818109" cy="9906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75650" y="1978937"/>
            <a:ext cx="3886200" cy="4299606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মোঃমোশফিকুর রহমান</a:t>
            </a:r>
            <a:endParaRPr lang="bn-IN" sz="36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রণচন্ডী স্কুল এন্ড কলেজ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নীলফামা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50" y="2133600"/>
            <a:ext cx="1905000" cy="180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40386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অধ্যায়-২য়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724400" y="1978937"/>
            <a:ext cx="3886200" cy="4299606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73" y="2133600"/>
            <a:ext cx="1752600" cy="1801368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1905000" y="685800"/>
            <a:ext cx="5410200" cy="1066800"/>
          </a:xfrm>
          <a:prstGeom prst="ribbon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086600" cy="4355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67000" y="381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6688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333" y="576688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3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200400"/>
            <a:ext cx="3717684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95400" y="609600"/>
            <a:ext cx="6629400" cy="1905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208156"/>
            <a:ext cx="5093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7067" y="586687"/>
            <a:ext cx="3124200" cy="729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8001000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94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bengal-tiger-walking-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859" y="1066800"/>
            <a:ext cx="7162800" cy="40005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12548" y="5486400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3666" y="54864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to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168414"/>
            <a:ext cx="5600700" cy="43142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81250" y="533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791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4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5642" y="228600"/>
            <a:ext cx="340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2"/>
          <a:srcRect l="12213" t="10709" r="9776" b="6422"/>
          <a:stretch/>
        </p:blipFill>
        <p:spPr bwMode="auto">
          <a:xfrm>
            <a:off x="621792" y="1088136"/>
            <a:ext cx="2511552" cy="39624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48" y="1445323"/>
            <a:ext cx="532790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" y="5221069"/>
            <a:ext cx="31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3" descr="C:\Users\user\Pictures\Lazzabo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19362"/>
            <a:ext cx="3767539" cy="285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448" y="1809750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4953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5924" y="5319975"/>
            <a:ext cx="434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উদ্ভিদেরও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9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235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Mosfiqur</cp:lastModifiedBy>
  <cp:revision>12</cp:revision>
  <dcterms:created xsi:type="dcterms:W3CDTF">2006-08-16T00:00:00Z</dcterms:created>
  <dcterms:modified xsi:type="dcterms:W3CDTF">2020-01-11T10:09:13Z</dcterms:modified>
</cp:coreProperties>
</file>