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0" autoAdjust="0"/>
  </p:normalViewPr>
  <p:slideViewPr>
    <p:cSldViewPr snapToGrid="0">
      <p:cViewPr varScale="1">
        <p:scale>
          <a:sx n="85" d="100"/>
          <a:sy n="85" d="100"/>
        </p:scale>
        <p:origin x="264" y="-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E848-7C0F-41AE-80B8-24D19BF69C12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2E7F-E277-4F04-9196-10F2DF6BC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9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E848-7C0F-41AE-80B8-24D19BF69C12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2E7F-E277-4F04-9196-10F2DF6BC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9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E848-7C0F-41AE-80B8-24D19BF69C12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2E7F-E277-4F04-9196-10F2DF6BC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9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E848-7C0F-41AE-80B8-24D19BF69C12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2E7F-E277-4F04-9196-10F2DF6BC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3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E848-7C0F-41AE-80B8-24D19BF69C12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2E7F-E277-4F04-9196-10F2DF6BC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4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E848-7C0F-41AE-80B8-24D19BF69C12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2E7F-E277-4F04-9196-10F2DF6BC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4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E848-7C0F-41AE-80B8-24D19BF69C12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2E7F-E277-4F04-9196-10F2DF6BC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6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E848-7C0F-41AE-80B8-24D19BF69C12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2E7F-E277-4F04-9196-10F2DF6BC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6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E848-7C0F-41AE-80B8-24D19BF69C12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2E7F-E277-4F04-9196-10F2DF6BC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9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E848-7C0F-41AE-80B8-24D19BF69C12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2E7F-E277-4F04-9196-10F2DF6BC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9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E848-7C0F-41AE-80B8-24D19BF69C12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2E7F-E277-4F04-9196-10F2DF6BC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1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7E848-7C0F-41AE-80B8-24D19BF69C12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2E7F-E277-4F04-9196-10F2DF6BC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>
                <a:solidFill>
                  <a:srgbClr val="7030A0"/>
                </a:solidFill>
              </a:rPr>
              <a:t>আজকের ক্লাসে সবাইকে স্বাগত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144" r="11640" b="-1144"/>
          <a:stretch/>
        </p:blipFill>
        <p:spPr>
          <a:xfrm>
            <a:off x="1578428" y="1825625"/>
            <a:ext cx="8567057" cy="4760232"/>
          </a:xfrm>
        </p:spPr>
      </p:pic>
    </p:spTree>
    <p:extLst>
      <p:ext uri="{BB962C8B-B14F-4D97-AF65-F5344CB8AC3E}">
        <p14:creationId xmlns:p14="http://schemas.microsoft.com/office/powerpoint/2010/main" val="3893241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398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00551"/>
            <a:ext cx="9144000" cy="34519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514" y="1360714"/>
            <a:ext cx="5007429" cy="78377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একক কাজ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1524000" y="2600550"/>
            <a:ext cx="9144000" cy="34519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C00000"/>
                </a:solidFill>
              </a:rPr>
              <a:t>একটি </a:t>
            </a:r>
            <a:r>
              <a:rPr lang="en-US" sz="6000" dirty="0" smtClean="0">
                <a:solidFill>
                  <a:srgbClr val="C00000"/>
                </a:solidFill>
              </a:rPr>
              <a:t>  </a:t>
            </a:r>
            <a:r>
              <a:rPr lang="bn-IN" sz="6000" dirty="0" smtClean="0">
                <a:solidFill>
                  <a:srgbClr val="C00000"/>
                </a:solidFill>
              </a:rPr>
              <a:t>আয়তাকার ম্যাট্রিক্স</a:t>
            </a:r>
            <a:r>
              <a:rPr lang="en-US" sz="6000" dirty="0" smtClean="0">
                <a:solidFill>
                  <a:srgbClr val="C00000"/>
                </a:solidFill>
              </a:rPr>
              <a:t> </a:t>
            </a:r>
            <a:r>
              <a:rPr lang="bn-IN" sz="6000" dirty="0" smtClean="0">
                <a:solidFill>
                  <a:srgbClr val="C00000"/>
                </a:solidFill>
              </a:rPr>
              <a:t> লিখ  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1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1980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72693"/>
            <a:ext cx="9144000" cy="3484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1360714"/>
            <a:ext cx="8512629" cy="1110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দলীয় কাজ </a:t>
            </a:r>
            <a:endParaRPr lang="en-US" sz="6600" dirty="0"/>
          </a:p>
        </p:txBody>
      </p:sp>
      <p:sp>
        <p:nvSpPr>
          <p:cNvPr id="5" name="Rectangle 4"/>
          <p:cNvSpPr/>
          <p:nvPr/>
        </p:nvSpPr>
        <p:spPr>
          <a:xfrm>
            <a:off x="1600200" y="2872694"/>
            <a:ext cx="9067800" cy="2951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</a:rPr>
              <a:t>একটি </a:t>
            </a:r>
            <a:r>
              <a:rPr lang="en-US" sz="8000" dirty="0">
                <a:solidFill>
                  <a:schemeClr val="tx1"/>
                </a:solidFill>
              </a:rPr>
              <a:t> 3×4  order </a:t>
            </a:r>
            <a:r>
              <a:rPr lang="bn-IN" sz="8000" dirty="0">
                <a:solidFill>
                  <a:schemeClr val="tx1"/>
                </a:solidFill>
              </a:rPr>
              <a:t>এর ম্যাট্রিক্স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bn-IN" sz="8000" dirty="0">
                <a:solidFill>
                  <a:schemeClr val="tx1"/>
                </a:solidFill>
              </a:rPr>
              <a:t> লিখ  </a:t>
            </a:r>
            <a:r>
              <a:rPr lang="bn-IN" sz="8000" dirty="0" smtClean="0">
                <a:solidFill>
                  <a:schemeClr val="tx1"/>
                </a:solidFill>
              </a:rPr>
              <a:t> 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52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IN" dirty="0" smtClean="0"/>
              <a:t> </a:t>
            </a:r>
          </a:p>
          <a:p>
            <a:endParaRPr lang="bn-IN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1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বাড়ীর কাজ </a:t>
            </a:r>
            <a:endParaRPr lang="en-US" sz="6600" dirty="0"/>
          </a:p>
        </p:txBody>
      </p:sp>
      <p:sp>
        <p:nvSpPr>
          <p:cNvPr id="6" name="Rectangle 5"/>
          <p:cNvSpPr/>
          <p:nvPr/>
        </p:nvSpPr>
        <p:spPr>
          <a:xfrm>
            <a:off x="6172200" y="1905000"/>
            <a:ext cx="5181601" cy="4271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দুটি </a:t>
            </a:r>
            <a:r>
              <a:rPr lang="en-US" sz="4400" dirty="0" smtClean="0">
                <a:solidFill>
                  <a:schemeClr val="tx1"/>
                </a:solidFill>
              </a:rPr>
              <a:t>3×3</a:t>
            </a:r>
            <a:r>
              <a:rPr lang="bn-IN" sz="4400" dirty="0" smtClean="0">
                <a:solidFill>
                  <a:schemeClr val="tx1"/>
                </a:solidFill>
              </a:rPr>
              <a:t> ক্রমের ম্যাট্রিক্স লিখে তাদের যোগফল এবং তাদের মধ্যেকার বিয়োগফল বের কর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8" y="1905000"/>
            <a:ext cx="5304540" cy="4561113"/>
          </a:xfrm>
        </p:spPr>
      </p:pic>
    </p:spTree>
    <p:extLst>
      <p:ext uri="{BB962C8B-B14F-4D97-AF65-F5344CB8AC3E}">
        <p14:creationId xmlns:p14="http://schemas.microsoft.com/office/powerpoint/2010/main" val="172549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2" y="28797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83772" y="936701"/>
            <a:ext cx="10791194" cy="5084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900" dirty="0" smtClean="0">
                <a:solidFill>
                  <a:srgbClr val="FF0000"/>
                </a:solidFill>
              </a:rPr>
              <a:t>ধন্যবাদ</a:t>
            </a:r>
            <a:r>
              <a:rPr lang="bn-IN" sz="23900" dirty="0" smtClean="0"/>
              <a:t> 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42226627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>
                <a:solidFill>
                  <a:srgbClr val="00B0F0"/>
                </a:solidFill>
              </a:rPr>
              <a:t>শিক্ষক পরিচিতি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47" y="2047306"/>
            <a:ext cx="1877110" cy="160681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855" y="2047307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Social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66240" y="3715147"/>
            <a:ext cx="4419599" cy="5722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</a:rPr>
              <a:t>ড.মুহাঃ আব্দুল কাফি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240" y="4314642"/>
            <a:ext cx="4419599" cy="4093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প্রভাষক (গনিত)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66240" y="4780388"/>
            <a:ext cx="441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কালিকাপুর আলিম মাদ্রাসা, </a:t>
            </a:r>
            <a:r>
              <a:rPr lang="bn-IN" dirty="0" smtClean="0"/>
              <a:t>মান্দা,</a:t>
            </a:r>
            <a:r>
              <a:rPr lang="en-US" dirty="0" smtClean="0"/>
              <a:t> </a:t>
            </a:r>
            <a:r>
              <a:rPr lang="bn-IN" dirty="0" smtClean="0"/>
              <a:t>নওগাঁ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239" y="5402069"/>
            <a:ext cx="4419599" cy="4898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FFFF00"/>
                </a:solidFill>
              </a:rPr>
              <a:t>০১৭২২৭২৫৯৭৬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54" y="5313788"/>
            <a:ext cx="695723" cy="6957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489371" y="3047656"/>
            <a:ext cx="3603172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01722725976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528031" y="3939547"/>
            <a:ext cx="3537858" cy="51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@Drkafi2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8561" y="4786290"/>
            <a:ext cx="3523982" cy="473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kafi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12104" y="5594051"/>
            <a:ext cx="3480439" cy="362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kafi2014@gmail.com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13" y="4847337"/>
            <a:ext cx="750189" cy="63537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62" t="5391" r="1535" b="12235"/>
          <a:stretch/>
        </p:blipFill>
        <p:spPr>
          <a:xfrm>
            <a:off x="6586513" y="2950878"/>
            <a:ext cx="791570" cy="83106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13" y="3939547"/>
            <a:ext cx="750189" cy="75018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xmlns:lc="http://schemas.openxmlformats.org/drawingml/2006/lockedCanvas" id="{2097EB0D-4C47-48E3-B766-EE0A05E7C0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13" y="5640317"/>
            <a:ext cx="886143" cy="55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7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9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>
                <a:solidFill>
                  <a:srgbClr val="FF0000"/>
                </a:solidFill>
              </a:rPr>
              <a:t>পূর্বজ্ঞান যাচাই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314" y="1825625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bn-IN" dirty="0" smtClean="0"/>
          </a:p>
          <a:p>
            <a:pPr marL="0" indent="0">
              <a:buNone/>
            </a:pPr>
            <a:r>
              <a:rPr lang="bn-IN" dirty="0" smtClean="0">
                <a:solidFill>
                  <a:srgbClr val="7030A0"/>
                </a:solidFill>
              </a:rPr>
              <a:t>১. </a:t>
            </a:r>
            <a:r>
              <a: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baseline="-25000" dirty="0">
                <a:solidFill>
                  <a:srgbClr val="7030A0"/>
                </a:solidFill>
                <a:cs typeface="NikoshBAN" panose="02000000000000000000" pitchFamily="2" charset="0"/>
              </a:rPr>
              <a:t>1</a:t>
            </a:r>
            <a:r>
              <a:rPr lang="en-US" dirty="0">
                <a:solidFill>
                  <a:srgbClr val="7030A0"/>
                </a:solidFill>
                <a:cs typeface="NikoshBAN" panose="02000000000000000000" pitchFamily="2" charset="0"/>
              </a:rPr>
              <a:t> b</a:t>
            </a:r>
            <a:r>
              <a:rPr lang="en-US" baseline="-25000" dirty="0">
                <a:solidFill>
                  <a:srgbClr val="7030A0"/>
                </a:solidFill>
                <a:cs typeface="NikoshBAN" panose="02000000000000000000" pitchFamily="2" charset="0"/>
              </a:rPr>
              <a:t>1</a:t>
            </a:r>
            <a:r>
              <a:rPr lang="en-US" dirty="0">
                <a:solidFill>
                  <a:srgbClr val="7030A0"/>
                </a:solidFill>
                <a:cs typeface="NikoshBAN" panose="02000000000000000000" pitchFamily="2" charset="0"/>
              </a:rPr>
              <a:t> c</a:t>
            </a:r>
            <a:r>
              <a:rPr lang="en-US" baseline="-25000" dirty="0">
                <a:solidFill>
                  <a:srgbClr val="7030A0"/>
                </a:solidFill>
                <a:cs typeface="NikoshBAN" panose="02000000000000000000" pitchFamily="2" charset="0"/>
              </a:rPr>
              <a:t>1  </a:t>
            </a:r>
            <a:r>
              <a:rPr lang="en-US" dirty="0">
                <a:solidFill>
                  <a:srgbClr val="7030A0"/>
                </a:solidFill>
                <a:cs typeface="NikoshBAN" panose="02000000000000000000" pitchFamily="2" charset="0"/>
              </a:rPr>
              <a:t>  </a:t>
            </a:r>
            <a:r>
              <a:rPr lang="bn-IN" dirty="0">
                <a:solidFill>
                  <a:srgbClr val="7030A0"/>
                </a:solidFill>
                <a:cs typeface="NikoshBAN" panose="02000000000000000000" pitchFamily="2" charset="0"/>
              </a:rPr>
              <a:t>ইহাতে কয়টি কলাম ও কয়টি সারি আছে </a:t>
            </a:r>
            <a:r>
              <a:rPr lang="bn-IN" dirty="0" smtClean="0">
                <a:solidFill>
                  <a:srgbClr val="7030A0"/>
                </a:solidFill>
                <a:cs typeface="NikoshBAN" panose="02000000000000000000" pitchFamily="2" charset="0"/>
              </a:rPr>
              <a:t>? </a:t>
            </a:r>
            <a:endParaRPr lang="en-US" baseline="-25000" dirty="0">
              <a:solidFill>
                <a:srgbClr val="7030A0"/>
              </a:solidFill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r>
              <a:rPr lang="bn-IN" dirty="0" smtClean="0">
                <a:solidFill>
                  <a:srgbClr val="00B050"/>
                </a:solidFill>
              </a:rPr>
              <a:t>২.</a:t>
            </a:r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</a:t>
            </a:r>
            <a:r>
              <a:rPr lang="en-US" baseline="-25000" dirty="0">
                <a:solidFill>
                  <a:srgbClr val="00B050"/>
                </a:solidFill>
                <a:cs typeface="NikoshBAN" panose="02000000000000000000" pitchFamily="2" charset="0"/>
              </a:rPr>
              <a:t>1</a:t>
            </a:r>
            <a:r>
              <a:rPr lang="en-US" dirty="0">
                <a:solidFill>
                  <a:srgbClr val="00B050"/>
                </a:solidFill>
                <a:cs typeface="NikoshBAN" panose="02000000000000000000" pitchFamily="2" charset="0"/>
              </a:rPr>
              <a:t> b</a:t>
            </a:r>
            <a:r>
              <a:rPr lang="en-US" baseline="-25000" dirty="0">
                <a:solidFill>
                  <a:srgbClr val="00B050"/>
                </a:solidFill>
                <a:cs typeface="NikoshBAN" panose="02000000000000000000" pitchFamily="2" charset="0"/>
              </a:rPr>
              <a:t>1</a:t>
            </a:r>
            <a:r>
              <a:rPr lang="en-US" dirty="0">
                <a:solidFill>
                  <a:srgbClr val="00B050"/>
                </a:solidFill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cs typeface="NikoshBAN" panose="02000000000000000000" pitchFamily="2" charset="0"/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  <a:cs typeface="NikoshBAN" panose="02000000000000000000" pitchFamily="2" charset="0"/>
              </a:rPr>
              <a:t>1</a:t>
            </a:r>
            <a:endParaRPr lang="bn-IN" baseline="-25000" dirty="0">
              <a:solidFill>
                <a:srgbClr val="00B050"/>
              </a:solidFill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solidFill>
                  <a:srgbClr val="00B050"/>
                </a:solidFill>
                <a:cs typeface="NikoshBAN" panose="02000000000000000000" pitchFamily="2" charset="0"/>
              </a:rPr>
              <a:t>    </a:t>
            </a:r>
            <a:r>
              <a:rPr lang="en-US" dirty="0" smtClean="0">
                <a:solidFill>
                  <a:srgbClr val="00B050"/>
                </a:solidFill>
                <a:cs typeface="NikoshBAN" panose="02000000000000000000" pitchFamily="2" charset="0"/>
              </a:rPr>
              <a:t>a</a:t>
            </a:r>
            <a:r>
              <a:rPr lang="en-US" baseline="-25000" dirty="0" smtClean="0">
                <a:solidFill>
                  <a:srgbClr val="00B050"/>
                </a:solidFill>
                <a:cs typeface="NikoshBAN" panose="02000000000000000000" pitchFamily="2" charset="0"/>
              </a:rPr>
              <a:t>2</a:t>
            </a:r>
            <a:r>
              <a:rPr lang="en-US" dirty="0" smtClean="0">
                <a:solidFill>
                  <a:srgbClr val="00B050"/>
                </a:solidFill>
                <a:cs typeface="NikoshBAN" panose="02000000000000000000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cs typeface="NikoshBAN" panose="02000000000000000000" pitchFamily="2" charset="0"/>
              </a:rPr>
              <a:t>b</a:t>
            </a:r>
            <a:r>
              <a:rPr lang="en-US" baseline="-25000" dirty="0">
                <a:solidFill>
                  <a:srgbClr val="00B050"/>
                </a:solidFill>
                <a:cs typeface="NikoshBAN" panose="02000000000000000000" pitchFamily="2" charset="0"/>
              </a:rPr>
              <a:t>2</a:t>
            </a:r>
            <a:r>
              <a:rPr lang="en-US" dirty="0">
                <a:solidFill>
                  <a:srgbClr val="00B050"/>
                </a:solidFill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cs typeface="NikoshBAN" panose="02000000000000000000" pitchFamily="2" charset="0"/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  <a:cs typeface="NikoshBAN" panose="02000000000000000000" pitchFamily="2" charset="0"/>
              </a:rPr>
              <a:t>2</a:t>
            </a:r>
            <a:r>
              <a:rPr lang="bn-IN" baseline="-25000" dirty="0" smtClean="0">
                <a:solidFill>
                  <a:srgbClr val="00B050"/>
                </a:solidFill>
                <a:cs typeface="NikoshBAN" panose="02000000000000000000" pitchFamily="2" charset="0"/>
              </a:rPr>
              <a:t>    </a:t>
            </a:r>
            <a:r>
              <a:rPr lang="bn-IN" dirty="0" smtClean="0">
                <a:solidFill>
                  <a:srgbClr val="00B050"/>
                </a:solidFill>
                <a:cs typeface="NikoshBAN" panose="02000000000000000000" pitchFamily="2" charset="0"/>
              </a:rPr>
              <a:t>ইহাতে </a:t>
            </a:r>
            <a:r>
              <a:rPr lang="bn-IN" dirty="0">
                <a:solidFill>
                  <a:srgbClr val="00B050"/>
                </a:solidFill>
                <a:cs typeface="NikoshBAN" panose="02000000000000000000" pitchFamily="2" charset="0"/>
              </a:rPr>
              <a:t>কয়টি কলাম ও কয়টি সারি </a:t>
            </a:r>
            <a:r>
              <a:rPr lang="bn-IN" dirty="0" smtClean="0">
                <a:solidFill>
                  <a:srgbClr val="00B050"/>
                </a:solidFill>
                <a:cs typeface="NikoshBAN" panose="02000000000000000000" pitchFamily="2" charset="0"/>
              </a:rPr>
              <a:t>আছে?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bn-IN" dirty="0" smtClean="0">
              <a:cs typeface="NikoshBAN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bn-IN" dirty="0">
              <a:cs typeface="NikoshBAN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bn-IN" dirty="0" smtClean="0">
              <a:cs typeface="NikoshBAN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n-IN" dirty="0" smtClean="0">
                <a:solidFill>
                  <a:srgbClr val="FF0000"/>
                </a:solidFill>
                <a:cs typeface="NikoshBAN" panose="02000000000000000000" pitchFamily="2" charset="0"/>
              </a:rPr>
              <a:t>৩. 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cs typeface="NikoshBAN" panose="02000000000000000000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cs typeface="NikoshBAN" panose="02000000000000000000" pitchFamily="2" charset="0"/>
              </a:rPr>
              <a:t>b</a:t>
            </a:r>
            <a:r>
              <a:rPr lang="en-US" baseline="-25000" dirty="0">
                <a:solidFill>
                  <a:srgbClr val="FF0000"/>
                </a:solidFill>
                <a:cs typeface="NikoshBAN" panose="02000000000000000000" pitchFamily="2" charset="0"/>
              </a:rPr>
              <a:t>1</a:t>
            </a:r>
            <a:r>
              <a:rPr lang="en-US" dirty="0">
                <a:solidFill>
                  <a:srgbClr val="FF0000"/>
                </a:solidFill>
                <a:cs typeface="NikoshBAN" panose="02000000000000000000" pitchFamily="2" charset="0"/>
              </a:rPr>
              <a:t> c</a:t>
            </a:r>
            <a:r>
              <a:rPr lang="en-US" baseline="-25000" dirty="0">
                <a:solidFill>
                  <a:srgbClr val="FF0000"/>
                </a:solidFill>
                <a:cs typeface="NikoshBAN" panose="02000000000000000000" pitchFamily="2" charset="0"/>
              </a:rPr>
              <a:t>1 </a:t>
            </a:r>
            <a:endParaRPr lang="bn-IN" baseline="-25000" dirty="0" smtClean="0">
              <a:solidFill>
                <a:srgbClr val="FF0000"/>
              </a:solidFill>
              <a:cs typeface="NikoshBAN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n-IN" dirty="0" smtClean="0">
                <a:solidFill>
                  <a:srgbClr val="FF0000"/>
                </a:solidFill>
                <a:cs typeface="NikoshBAN" panose="02000000000000000000" pitchFamily="2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cs typeface="NikoshBAN" panose="02000000000000000000" pitchFamily="2" charset="0"/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NikoshBAN" panose="02000000000000000000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cs typeface="NikoshBAN" panose="02000000000000000000" pitchFamily="2" charset="0"/>
              </a:rPr>
              <a:t>b</a:t>
            </a:r>
            <a:r>
              <a:rPr lang="en-US" baseline="-25000" dirty="0">
                <a:solidFill>
                  <a:srgbClr val="FF0000"/>
                </a:solidFill>
                <a:cs typeface="NikoshBAN" panose="02000000000000000000" pitchFamily="2" charset="0"/>
              </a:rPr>
              <a:t>2</a:t>
            </a:r>
            <a:r>
              <a:rPr lang="en-US" dirty="0">
                <a:solidFill>
                  <a:srgbClr val="FF0000"/>
                </a:solidFill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NikoshBAN" panose="02000000000000000000" pitchFamily="2" charset="0"/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2</a:t>
            </a:r>
            <a:endParaRPr lang="bn-IN" baseline="-25000" dirty="0" smtClean="0">
              <a:solidFill>
                <a:srgbClr val="FF0000"/>
              </a:solidFill>
              <a:cs typeface="NikoshBAN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n-IN" baseline="-25000" dirty="0">
                <a:solidFill>
                  <a:srgbClr val="FF0000"/>
                </a:solidFill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cs typeface="NikoshBAN" panose="02000000000000000000" pitchFamily="2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cs typeface="NikoshBAN" panose="02000000000000000000" pitchFamily="2" charset="0"/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cs typeface="NikoshBAN" panose="02000000000000000000" pitchFamily="2" charset="0"/>
              </a:rPr>
              <a:t> b</a:t>
            </a:r>
            <a:r>
              <a:rPr lang="en-US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cs typeface="NikoshBAN" panose="02000000000000000000" pitchFamily="2" charset="0"/>
              </a:rPr>
              <a:t> c</a:t>
            </a:r>
            <a:r>
              <a:rPr lang="en-US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3</a:t>
            </a:r>
            <a:r>
              <a:rPr lang="bn-IN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  </a:t>
            </a:r>
            <a:r>
              <a:rPr lang="bn-IN" dirty="0" smtClean="0">
                <a:solidFill>
                  <a:srgbClr val="FF0000"/>
                </a:solidFill>
                <a:cs typeface="NikoshBAN" panose="02000000000000000000" pitchFamily="2" charset="0"/>
              </a:rPr>
              <a:t>ইহাতে কয়টি কলাম ও কয়টি সারি আছে?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aseline="-25000" dirty="0">
              <a:cs typeface="NikoshBAN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aseline="-25000" dirty="0">
              <a:cs typeface="NikoshBAN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n-IN" baseline="-25000" dirty="0" smtClean="0">
                <a:cs typeface="NikoshBAN" panose="02000000000000000000" pitchFamily="2" charset="0"/>
              </a:rPr>
              <a:t>   </a:t>
            </a:r>
            <a:endParaRPr lang="en-US" baseline="-25000" dirty="0"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baseline="-25000" dirty="0" smtClean="0">
                <a:cs typeface="NikoshBAN" panose="02000000000000000000" pitchFamily="2" charset="0"/>
              </a:rPr>
              <a:t> </a:t>
            </a:r>
            <a:endParaRPr lang="bn-IN" baseline="-25000" dirty="0" smtClean="0"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rgbClr val="7030A0"/>
                </a:solidFill>
              </a:rPr>
              <a:t>মিলিয়ে </a:t>
            </a:r>
            <a:r>
              <a:rPr lang="bn-IN" dirty="0" smtClean="0">
                <a:solidFill>
                  <a:srgbClr val="7030A0"/>
                </a:solidFill>
              </a:rPr>
              <a:t>নাও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  <a:cs typeface="NikoshBAN" panose="02000000000000000000" pitchFamily="2" charset="0"/>
              </a:rPr>
              <a:t>১.ইহাতে ৩টি </a:t>
            </a:r>
            <a:r>
              <a:rPr lang="bn-IN" dirty="0">
                <a:solidFill>
                  <a:srgbClr val="FF0000"/>
                </a:solidFill>
                <a:cs typeface="NikoshBAN" panose="02000000000000000000" pitchFamily="2" charset="0"/>
              </a:rPr>
              <a:t>কলাম ও ১</a:t>
            </a:r>
            <a:r>
              <a:rPr lang="bn-IN" dirty="0" smtClean="0">
                <a:solidFill>
                  <a:srgbClr val="FF0000"/>
                </a:solidFill>
                <a:cs typeface="NikoshBAN" panose="02000000000000000000" pitchFamily="2" charset="0"/>
              </a:rPr>
              <a:t>টি </a:t>
            </a:r>
            <a:r>
              <a:rPr lang="bn-IN" dirty="0">
                <a:solidFill>
                  <a:srgbClr val="FF0000"/>
                </a:solidFill>
                <a:cs typeface="NikoshBAN" panose="02000000000000000000" pitchFamily="2" charset="0"/>
              </a:rPr>
              <a:t>সারি আছে </a:t>
            </a:r>
            <a:endParaRPr lang="bn-IN" dirty="0" smtClean="0">
              <a:solidFill>
                <a:srgbClr val="FF0000"/>
              </a:solidFill>
              <a:cs typeface="NikoshBAN" panose="02000000000000000000" pitchFamily="2" charset="0"/>
            </a:endParaRPr>
          </a:p>
          <a:p>
            <a:pPr marL="514350" indent="-514350">
              <a:buAutoNum type="arabicPeriod"/>
            </a:pPr>
            <a:endParaRPr lang="bn-IN" baseline="-25000" dirty="0"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baseline="-25000" dirty="0" smtClean="0">
                <a:cs typeface="NikoshBAN" panose="02000000000000000000" pitchFamily="2" charset="0"/>
              </a:rPr>
              <a:t> </a:t>
            </a:r>
            <a:endParaRPr lang="bn-IN" baseline="-25000" dirty="0"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২</a:t>
            </a:r>
            <a:r>
              <a:rPr lang="bn-IN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</a:t>
            </a:r>
            <a:r>
              <a:rPr lang="en-US" baseline="-25000" dirty="0">
                <a:solidFill>
                  <a:srgbClr val="FF0000"/>
                </a:solidFill>
                <a:cs typeface="NikoshBAN" panose="02000000000000000000" pitchFamily="2" charset="0"/>
              </a:rPr>
              <a:t>1</a:t>
            </a:r>
            <a:r>
              <a:rPr lang="en-US" dirty="0">
                <a:solidFill>
                  <a:srgbClr val="FF0000"/>
                </a:solidFill>
                <a:cs typeface="NikoshBAN" panose="02000000000000000000" pitchFamily="2" charset="0"/>
              </a:rPr>
              <a:t> b</a:t>
            </a:r>
            <a:r>
              <a:rPr lang="en-US" baseline="-25000" dirty="0">
                <a:solidFill>
                  <a:srgbClr val="FF0000"/>
                </a:solidFill>
                <a:cs typeface="NikoshBAN" panose="02000000000000000000" pitchFamily="2" charset="0"/>
              </a:rPr>
              <a:t>1</a:t>
            </a:r>
            <a:r>
              <a:rPr lang="en-US" dirty="0">
                <a:solidFill>
                  <a:srgbClr val="FF0000"/>
                </a:solidFill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NikoshBAN" panose="02000000000000000000" pitchFamily="2" charset="0"/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1</a:t>
            </a:r>
            <a:endParaRPr lang="bn-IN" baseline="-25000" dirty="0" smtClean="0">
              <a:solidFill>
                <a:srgbClr val="FF0000"/>
              </a:solidFill>
              <a:cs typeface="NikoshBAN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n-IN" dirty="0" smtClean="0">
                <a:solidFill>
                  <a:srgbClr val="FF0000"/>
                </a:solidFill>
                <a:cs typeface="NikoshBAN" panose="02000000000000000000" pitchFamily="2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cs typeface="NikoshBAN" panose="02000000000000000000" pitchFamily="2" charset="0"/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NikoshBAN" panose="02000000000000000000" pitchFamily="2" charset="0"/>
              </a:rPr>
              <a:t> b</a:t>
            </a:r>
            <a:r>
              <a:rPr lang="en-US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NikoshBAN" panose="02000000000000000000" pitchFamily="2" charset="0"/>
              </a:rPr>
              <a:t> c</a:t>
            </a:r>
            <a:r>
              <a:rPr lang="en-US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2</a:t>
            </a:r>
            <a:r>
              <a:rPr lang="bn-IN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  </a:t>
            </a:r>
            <a:r>
              <a:rPr lang="bn-IN" dirty="0" smtClean="0">
                <a:solidFill>
                  <a:srgbClr val="FF0000"/>
                </a:solidFill>
                <a:cs typeface="NikoshBAN" panose="02000000000000000000" pitchFamily="2" charset="0"/>
              </a:rPr>
              <a:t>ইহাতে ৩টি কলাম ও ২টি সারি আছে </a:t>
            </a:r>
          </a:p>
          <a:p>
            <a:pPr marL="0" indent="0">
              <a:buNone/>
            </a:pPr>
            <a:endParaRPr lang="en-US" baseline="-25000" dirty="0"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৩</a:t>
            </a:r>
            <a:r>
              <a:rPr lang="bn-IN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.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1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 b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1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 c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1 </a:t>
            </a:r>
            <a:endParaRPr lang="bn-IN" baseline="-25000" dirty="0">
              <a:solidFill>
                <a:schemeClr val="accent6">
                  <a:lumMod val="50000"/>
                </a:schemeClr>
              </a:solidFill>
              <a:cs typeface="NikoshBAN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n-IN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   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a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2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 b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2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c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2</a:t>
            </a:r>
            <a:endParaRPr lang="bn-IN" baseline="-25000" dirty="0" smtClean="0">
              <a:solidFill>
                <a:schemeClr val="accent6">
                  <a:lumMod val="50000"/>
                </a:schemeClr>
              </a:solidFill>
              <a:cs typeface="NikoshBAN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n-IN" baseline="-25000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a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3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b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3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 c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3</a:t>
            </a:r>
            <a:r>
              <a:rPr lang="bn-IN" baseline="-25000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  </a:t>
            </a:r>
            <a:r>
              <a:rPr lang="bn-IN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ইহাতে ৩</a:t>
            </a:r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টি </a:t>
            </a:r>
            <a:r>
              <a:rPr lang="bn-IN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কলাম ও ৩</a:t>
            </a:r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টি </a:t>
            </a:r>
            <a:r>
              <a:rPr lang="bn-IN" dirty="0">
                <a:solidFill>
                  <a:schemeClr val="accent6">
                    <a:lumMod val="50000"/>
                  </a:schemeClr>
                </a:solidFill>
                <a:cs typeface="NikoshBAN" panose="02000000000000000000" pitchFamily="2" charset="0"/>
              </a:rPr>
              <a:t>সারি আছে 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551714" y="1825625"/>
            <a:ext cx="0" cy="4509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33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13506"/>
            <a:ext cx="9144000" cy="11745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73087"/>
            <a:ext cx="9144000" cy="41583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01785" y="1013506"/>
            <a:ext cx="5236029" cy="1087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পাঠ পরিচিতি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1796142" y="2536372"/>
            <a:ext cx="7728857" cy="3831772"/>
          </a:xfrm>
          <a:prstGeom prst="star5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rgbClr val="7030A0"/>
                </a:solidFill>
              </a:rPr>
              <a:t>একাদশ </a:t>
            </a:r>
            <a:r>
              <a:rPr lang="bn-IN" dirty="0" smtClean="0">
                <a:solidFill>
                  <a:srgbClr val="7030A0"/>
                </a:solidFill>
              </a:rPr>
              <a:t>শ্রেণি</a:t>
            </a:r>
          </a:p>
          <a:p>
            <a:pPr algn="ctr"/>
            <a:r>
              <a:rPr lang="bn-IN" dirty="0" smtClean="0">
                <a:solidFill>
                  <a:srgbClr val="7030A0"/>
                </a:solidFill>
              </a:rPr>
              <a:t>উচ্চতর গণিত ১ম পত্র</a:t>
            </a:r>
          </a:p>
          <a:p>
            <a:pPr algn="ctr"/>
            <a:r>
              <a:rPr lang="bn-IN" dirty="0" smtClean="0">
                <a:solidFill>
                  <a:srgbClr val="7030A0"/>
                </a:solidFill>
              </a:rPr>
              <a:t>অধ্যায় ০১ </a:t>
            </a:r>
          </a:p>
          <a:p>
            <a:pPr algn="ctr"/>
            <a:r>
              <a:rPr lang="bn-IN" dirty="0" smtClean="0">
                <a:solidFill>
                  <a:srgbClr val="7030A0"/>
                </a:solidFill>
              </a:rPr>
              <a:t>ম্যাত্রিক্স ও নির্ণায়ক</a:t>
            </a:r>
          </a:p>
          <a:p>
            <a:pPr algn="ctr"/>
            <a:r>
              <a:rPr lang="bn-IN" dirty="0" smtClean="0">
                <a:solidFill>
                  <a:srgbClr val="7030A0"/>
                </a:solidFill>
              </a:rPr>
              <a:t>ক্লাস নং ০১  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15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61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9144000" cy="3102428"/>
          </a:xfrm>
        </p:spPr>
        <p:txBody>
          <a:bodyPr/>
          <a:lstStyle/>
          <a:p>
            <a:r>
              <a:rPr lang="bn-IN" sz="4000" dirty="0" smtClean="0">
                <a:solidFill>
                  <a:srgbClr val="7030A0"/>
                </a:solidFill>
              </a:rPr>
              <a:t>এই পাঠ শেষে শিক্ষার্থীরা </a:t>
            </a:r>
            <a:r>
              <a:rPr lang="bn-IN" dirty="0" smtClean="0"/>
              <a:t>...</a:t>
            </a:r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3679372" y="1122363"/>
            <a:ext cx="4071257" cy="12616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শিখন ফল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3374570" y="3657600"/>
            <a:ext cx="5344887" cy="484638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41814" y="4340507"/>
            <a:ext cx="6477000" cy="5907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/>
              <a:t>১. ম্যাট্রিক্স কি তা সঙ্গায়িত করতে পারবে,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25485" y="5181032"/>
            <a:ext cx="6542314" cy="59984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FF0000"/>
                </a:solidFill>
              </a:rPr>
              <a:t>২. দুটি ম্যাট্রিক্সের যোগফল নির্ণয় করতে পারবে</a:t>
            </a:r>
            <a:r>
              <a:rPr lang="bn-IN" dirty="0" smtClean="0"/>
              <a:t>,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699" y="6061017"/>
            <a:ext cx="6509657" cy="5007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accent6">
                    <a:lumMod val="50000"/>
                  </a:schemeClr>
                </a:solidFill>
              </a:rPr>
              <a:t>৩.দুটি ম্যাট্রিক্সের বিয়োগফল নির্ণয় করতে পারবে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7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70466"/>
          </a:xfrm>
        </p:spPr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960914"/>
                <a:ext cx="9144000" cy="360317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bn-IN" dirty="0" smtClean="0">
                    <a:solidFill>
                      <a:srgbClr val="FF0000"/>
                    </a:solidFill>
                  </a:rPr>
                  <a:t>ম্যাট্রিক্সের সঙ্গা</a:t>
                </a:r>
              </a:p>
              <a:p>
                <a:pPr algn="l"/>
                <a:r>
                  <a:rPr lang="bn-IN" dirty="0" smtClean="0">
                    <a:solidFill>
                      <a:srgbClr val="FF0000"/>
                    </a:solidFill>
                  </a:rPr>
                  <a:t>বন্ধনী দ্বারা আবদ্ধ, আয়তাকারে বা বর্গাকারে সারি (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Row) </a:t>
                </a:r>
                <a:r>
                  <a:rPr lang="bn-IN" dirty="0" smtClean="0">
                    <a:solidFill>
                      <a:srgbClr val="FF0000"/>
                    </a:solidFill>
                  </a:rPr>
                  <a:t>ও কলামে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(Column) </a:t>
                </a:r>
                <a:r>
                  <a:rPr lang="bn-IN" dirty="0" smtClean="0">
                    <a:solidFill>
                      <a:srgbClr val="FF0000"/>
                    </a:solidFill>
                  </a:rPr>
                  <a:t>বা শুধু সারিতে বা শুধু কলামে সজ্জিত আকারকে মাট্রিক্স বলে</a:t>
                </a:r>
              </a:p>
              <a:p>
                <a:pPr algn="l"/>
                <a:r>
                  <a:rPr lang="bn-IN" dirty="0" smtClean="0">
                    <a:solidFill>
                      <a:srgbClr val="FF0000"/>
                    </a:solidFill>
                  </a:rPr>
                  <a:t>উদাঃ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a</a:t>
                </a:r>
                <a:r>
                  <a:rPr lang="en-US" baseline="-25000" dirty="0" err="1" smtClean="0">
                    <a:solidFill>
                      <a:srgbClr val="FF0000"/>
                    </a:solidFill>
                  </a:rPr>
                  <a:t>ij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bn-IN" dirty="0" smtClean="0">
                    <a:solidFill>
                      <a:srgbClr val="FF0000"/>
                    </a:solidFill>
                  </a:rPr>
                  <a:t>প্রতীকগুলি যেকোনো সংখা হলে, 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l"/>
                <a:endParaRPr lang="bn-IN" dirty="0" smtClean="0">
                  <a:solidFill>
                    <a:srgbClr val="7030A0"/>
                  </a:solidFill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𝑎𝑖𝑗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  ⋯ ⋯ ⋯  </m:t>
                            </m:r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21</m:t>
                            </m:r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22</m:t>
                            </m:r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  ⋯ ⋯ ⋯  </m:t>
                            </m:r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26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⋯  ⋯  ⋯  ⋯  ⋯  ⋯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b="0" i="1" baseline="-2500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𝑎𝑚</m:t>
                            </m:r>
                            <m:r>
                              <a:rPr lang="en-US" b="0" i="1" baseline="-2500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  ⋯ ⋯ ⋯</m:t>
                            </m:r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𝑎𝑚𝑛</m:t>
                            </m:r>
                          </m:e>
                        </m:eqArr>
                      </m:e>
                    </m:d>
                  </m:oMath>
                </a14:m>
                <a:r>
                  <a:rPr lang="bn-IN" dirty="0" smtClean="0">
                    <a:solidFill>
                      <a:srgbClr val="7030A0"/>
                    </a:solidFill>
                  </a:rPr>
                  <a:t>কে </a:t>
                </a:r>
                <a:r>
                  <a:rPr lang="en-US" dirty="0" err="1" smtClean="0">
                    <a:solidFill>
                      <a:srgbClr val="7030A0"/>
                    </a:solidFill>
                  </a:rPr>
                  <a:t>m</a:t>
                </a:r>
                <a:r>
                  <a:rPr lang="en-US" dirty="0" err="1" smtClean="0">
                    <a:solidFill>
                      <a:srgbClr val="7030A0"/>
                    </a:solidFill>
                    <a:sym typeface="Symbol" panose="05050102010706020507" pitchFamily="18" charset="2"/>
                  </a:rPr>
                  <a:t>n</a:t>
                </a:r>
                <a:r>
                  <a:rPr lang="en-US" dirty="0" smtClean="0">
                    <a:solidFill>
                      <a:srgbClr val="7030A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bn-IN" dirty="0" smtClean="0">
                    <a:solidFill>
                      <a:srgbClr val="7030A0"/>
                    </a:solidFill>
                    <a:sym typeface="Symbol" panose="05050102010706020507" pitchFamily="18" charset="2"/>
                  </a:rPr>
                  <a:t>আকারের ম্যাট্রিক্স বলা হয়।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960914"/>
                <a:ext cx="9144000" cy="3603172"/>
              </a:xfrm>
              <a:blipFill rotWithShape="0">
                <a:blip r:embed="rId2"/>
                <a:stretch>
                  <a:fillRect l="-1000" t="-2200" r="-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570514" y="1295400"/>
            <a:ext cx="5279572" cy="10341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accent2">
                    <a:lumMod val="75000"/>
                  </a:schemeClr>
                </a:solidFill>
              </a:rPr>
              <a:t>ম্যাট্রিক্সের সঙ্গা 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555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1937656"/>
                <a:ext cx="9144000" cy="4713515"/>
              </a:xfrm>
            </p:spPr>
            <p:txBody>
              <a:bodyPr/>
              <a:lstStyle/>
              <a:p>
                <a:pPr algn="l"/>
                <a:endParaRPr lang="bn-IN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rgbClr val="FF0000"/>
                    </a:solidFill>
                  </a:rPr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21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22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23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31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32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bn-IN" dirty="0" smtClean="0">
                    <a:solidFill>
                      <a:srgbClr val="FF0000"/>
                    </a:solidFill>
                  </a:rPr>
                  <a:t>কে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3</a:t>
                </a:r>
                <a:r>
                  <a:rPr lang="en-US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3 order </a:t>
                </a:r>
                <a:r>
                  <a:rPr lang="bn-IN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এর বর্গ ম্যাট্রিক্স বলে</a:t>
                </a:r>
              </a:p>
              <a:p>
                <a:pPr algn="l"/>
                <a:endParaRPr lang="bn-IN" dirty="0" smtClean="0">
                  <a:sym typeface="Symbol" panose="05050102010706020507" pitchFamily="18" charset="2"/>
                </a:endParaRPr>
              </a:p>
              <a:p>
                <a:r>
                  <a:rPr lang="bn-IN" dirty="0" smtClean="0">
                    <a:sym typeface="Symbol" panose="05050102010706020507" pitchFamily="18" charset="2"/>
                  </a:rPr>
                  <a:t> </a:t>
                </a:r>
                <a:endParaRPr lang="bn-IN" dirty="0">
                  <a:sym typeface="Symbol" panose="05050102010706020507" pitchFamily="18" charset="2"/>
                </a:endParaRPr>
              </a:p>
              <a:p>
                <a:r>
                  <a:rPr lang="en-US" dirty="0" smtClean="0">
                    <a:solidFill>
                      <a:srgbClr val="FFC000"/>
                    </a:solidFill>
                    <a:sym typeface="Symbol" panose="05050102010706020507" pitchFamily="18" charset="2"/>
                  </a:rPr>
                  <a:t>A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6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6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7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8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9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6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solidFill>
                      <a:srgbClr val="FFC000"/>
                    </a:solidFill>
                  </a:rPr>
                  <a:t> </a:t>
                </a:r>
                <a:r>
                  <a:rPr lang="bn-IN" dirty="0" smtClean="0">
                    <a:solidFill>
                      <a:srgbClr val="FFC000"/>
                    </a:solidFill>
                  </a:rPr>
                  <a:t>হলো একটি আয়তাকার ম্যাট্রিক্স। যার সারি 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3 </a:t>
                </a:r>
                <a:r>
                  <a:rPr lang="bn-IN" dirty="0" smtClean="0">
                    <a:solidFill>
                      <a:srgbClr val="FFC000"/>
                    </a:solidFill>
                  </a:rPr>
                  <a:t>এবং কলাম 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4 </a:t>
                </a:r>
                <a:r>
                  <a:rPr lang="bn-IN" dirty="0" smtClean="0">
                    <a:solidFill>
                      <a:srgbClr val="FFC000"/>
                    </a:solidFill>
                  </a:rPr>
                  <a:t>অর্থাৎ সারি </a:t>
                </a:r>
                <a:r>
                  <a:rPr lang="en-US" dirty="0" smtClean="0">
                    <a:solidFill>
                      <a:srgbClr val="FFC000"/>
                    </a:solidFill>
                    <a:sym typeface="Symbol" panose="05050102010706020507" pitchFamily="18" charset="2"/>
                  </a:rPr>
                  <a:t></a:t>
                </a:r>
                <a:r>
                  <a:rPr lang="bn-IN" dirty="0" smtClean="0">
                    <a:solidFill>
                      <a:srgbClr val="FFC000"/>
                    </a:solidFill>
                    <a:sym typeface="Symbol" panose="05050102010706020507" pitchFamily="18" charset="2"/>
                  </a:rPr>
                  <a:t> কলাম </a:t>
                </a:r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1937656"/>
                <a:ext cx="9144000" cy="4713515"/>
              </a:xfrm>
              <a:blipFill rotWithShape="0">
                <a:blip r:embed="rId2"/>
                <a:stretch>
                  <a:fillRect l="-1000" r="-1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932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32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383970"/>
                <a:ext cx="9144000" cy="4474029"/>
              </a:xfrm>
            </p:spPr>
            <p:txBody>
              <a:bodyPr/>
              <a:lstStyle/>
              <a:p>
                <a:pPr algn="l"/>
                <a:r>
                  <a:rPr lang="en-US" dirty="0" smtClean="0">
                    <a:solidFill>
                      <a:srgbClr val="FF0000"/>
                    </a:solidFill>
                  </a:rPr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bn-IN" dirty="0" smtClean="0">
                    <a:solidFill>
                      <a:srgbClr val="FF0000"/>
                    </a:solidFill>
                  </a:rPr>
                  <a:t> এবং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</a:t>
                </a:r>
                <a:r>
                  <a:rPr lang="bn-IN" dirty="0" smtClean="0">
                    <a:solidFill>
                      <a:srgbClr val="FF0000"/>
                    </a:solidFill>
                  </a:rPr>
                  <a:t>হলে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A+B </a:t>
                </a:r>
                <a:r>
                  <a:rPr lang="bn-IN" dirty="0" smtClean="0">
                    <a:solidFill>
                      <a:srgbClr val="FF0000"/>
                    </a:solidFill>
                  </a:rPr>
                  <a:t>নির্ণয় </a:t>
                </a:r>
              </a:p>
              <a:p>
                <a:pPr algn="l"/>
                <a:endParaRPr lang="bn-IN" dirty="0"/>
              </a:p>
              <a:p>
                <a:pPr algn="l"/>
                <a:endParaRPr lang="en-US" dirty="0" smtClean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r>
                  <a:rPr lang="en-US" dirty="0" smtClean="0">
                    <a:solidFill>
                      <a:srgbClr val="00B050"/>
                    </a:solidFill>
                  </a:rPr>
                  <a:t>A+B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17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17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14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>
                  <a:solidFill>
                    <a:srgbClr val="00B050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383970"/>
                <a:ext cx="9144000" cy="4474029"/>
              </a:xfrm>
              <a:blipFill rotWithShape="0">
                <a:blip r:embed="rId2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906486" y="1240971"/>
            <a:ext cx="5551714" cy="794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ম্যাট্রিক্সের যোগফল নির্ণয়</a:t>
            </a:r>
            <a:endParaRPr lang="en-US" sz="3200" dirty="0"/>
          </a:p>
        </p:txBody>
      </p:sp>
      <p:sp>
        <p:nvSpPr>
          <p:cNvPr id="16" name="Freeform 15"/>
          <p:cNvSpPr/>
          <p:nvPr/>
        </p:nvSpPr>
        <p:spPr>
          <a:xfrm>
            <a:off x="2579914" y="4931229"/>
            <a:ext cx="1287215" cy="381000"/>
          </a:xfrm>
          <a:custGeom>
            <a:avLst/>
            <a:gdLst>
              <a:gd name="connsiteX0" fmla="*/ 0 w 1287215"/>
              <a:gd name="connsiteY0" fmla="*/ 381000 h 381000"/>
              <a:gd name="connsiteX1" fmla="*/ 65315 w 1287215"/>
              <a:gd name="connsiteY1" fmla="*/ 315685 h 381000"/>
              <a:gd name="connsiteX2" fmla="*/ 87086 w 1287215"/>
              <a:gd name="connsiteY2" fmla="*/ 283028 h 381000"/>
              <a:gd name="connsiteX3" fmla="*/ 141515 w 1287215"/>
              <a:gd name="connsiteY3" fmla="*/ 250371 h 381000"/>
              <a:gd name="connsiteX4" fmla="*/ 206829 w 1287215"/>
              <a:gd name="connsiteY4" fmla="*/ 185057 h 381000"/>
              <a:gd name="connsiteX5" fmla="*/ 272143 w 1287215"/>
              <a:gd name="connsiteY5" fmla="*/ 163285 h 381000"/>
              <a:gd name="connsiteX6" fmla="*/ 293915 w 1287215"/>
              <a:gd name="connsiteY6" fmla="*/ 141514 h 381000"/>
              <a:gd name="connsiteX7" fmla="*/ 326572 w 1287215"/>
              <a:gd name="connsiteY7" fmla="*/ 130628 h 381000"/>
              <a:gd name="connsiteX8" fmla="*/ 631372 w 1287215"/>
              <a:gd name="connsiteY8" fmla="*/ 108857 h 381000"/>
              <a:gd name="connsiteX9" fmla="*/ 685800 w 1287215"/>
              <a:gd name="connsiteY9" fmla="*/ 97971 h 381000"/>
              <a:gd name="connsiteX10" fmla="*/ 718457 w 1287215"/>
              <a:gd name="connsiteY10" fmla="*/ 87085 h 381000"/>
              <a:gd name="connsiteX11" fmla="*/ 772886 w 1287215"/>
              <a:gd name="connsiteY11" fmla="*/ 76200 h 381000"/>
              <a:gd name="connsiteX12" fmla="*/ 838200 w 1287215"/>
              <a:gd name="connsiteY12" fmla="*/ 32657 h 381000"/>
              <a:gd name="connsiteX13" fmla="*/ 859972 w 1287215"/>
              <a:gd name="connsiteY13" fmla="*/ 10885 h 381000"/>
              <a:gd name="connsiteX14" fmla="*/ 892629 w 1287215"/>
              <a:gd name="connsiteY14" fmla="*/ 0 h 381000"/>
              <a:gd name="connsiteX15" fmla="*/ 1110343 w 1287215"/>
              <a:gd name="connsiteY15" fmla="*/ 10885 h 381000"/>
              <a:gd name="connsiteX16" fmla="*/ 1153886 w 1287215"/>
              <a:gd name="connsiteY16" fmla="*/ 21771 h 381000"/>
              <a:gd name="connsiteX17" fmla="*/ 1251857 w 1287215"/>
              <a:gd name="connsiteY17" fmla="*/ 43542 h 381000"/>
              <a:gd name="connsiteX18" fmla="*/ 1262743 w 1287215"/>
              <a:gd name="connsiteY18" fmla="*/ 76200 h 381000"/>
              <a:gd name="connsiteX19" fmla="*/ 1284515 w 1287215"/>
              <a:gd name="connsiteY19" fmla="*/ 119742 h 381000"/>
              <a:gd name="connsiteX20" fmla="*/ 1284515 w 1287215"/>
              <a:gd name="connsiteY20" fmla="*/ 348342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87215" h="381000">
                <a:moveTo>
                  <a:pt x="0" y="381000"/>
                </a:moveTo>
                <a:cubicBezTo>
                  <a:pt x="21772" y="359228"/>
                  <a:pt x="44859" y="338698"/>
                  <a:pt x="65315" y="315685"/>
                </a:cubicBezTo>
                <a:cubicBezTo>
                  <a:pt x="74007" y="305907"/>
                  <a:pt x="77153" y="291542"/>
                  <a:pt x="87086" y="283028"/>
                </a:cubicBezTo>
                <a:cubicBezTo>
                  <a:pt x="103150" y="269259"/>
                  <a:pt x="123372" y="261257"/>
                  <a:pt x="141515" y="250371"/>
                </a:cubicBezTo>
                <a:cubicBezTo>
                  <a:pt x="163614" y="217222"/>
                  <a:pt x="166321" y="205311"/>
                  <a:pt x="206829" y="185057"/>
                </a:cubicBezTo>
                <a:cubicBezTo>
                  <a:pt x="227355" y="174794"/>
                  <a:pt x="272143" y="163285"/>
                  <a:pt x="272143" y="163285"/>
                </a:cubicBezTo>
                <a:cubicBezTo>
                  <a:pt x="279400" y="156028"/>
                  <a:pt x="285114" y="146794"/>
                  <a:pt x="293915" y="141514"/>
                </a:cubicBezTo>
                <a:cubicBezTo>
                  <a:pt x="303754" y="135610"/>
                  <a:pt x="315539" y="133780"/>
                  <a:pt x="326572" y="130628"/>
                </a:cubicBezTo>
                <a:cubicBezTo>
                  <a:pt x="435927" y="99383"/>
                  <a:pt x="464383" y="115814"/>
                  <a:pt x="631372" y="108857"/>
                </a:cubicBezTo>
                <a:cubicBezTo>
                  <a:pt x="649515" y="105228"/>
                  <a:pt x="667850" y="102459"/>
                  <a:pt x="685800" y="97971"/>
                </a:cubicBezTo>
                <a:cubicBezTo>
                  <a:pt x="696932" y="95188"/>
                  <a:pt x="707325" y="89868"/>
                  <a:pt x="718457" y="87085"/>
                </a:cubicBezTo>
                <a:cubicBezTo>
                  <a:pt x="736407" y="82598"/>
                  <a:pt x="754743" y="79828"/>
                  <a:pt x="772886" y="76200"/>
                </a:cubicBezTo>
                <a:cubicBezTo>
                  <a:pt x="794657" y="61686"/>
                  <a:pt x="819698" y="51159"/>
                  <a:pt x="838200" y="32657"/>
                </a:cubicBezTo>
                <a:cubicBezTo>
                  <a:pt x="845457" y="25400"/>
                  <a:pt x="851171" y="16165"/>
                  <a:pt x="859972" y="10885"/>
                </a:cubicBezTo>
                <a:cubicBezTo>
                  <a:pt x="869811" y="4982"/>
                  <a:pt x="881743" y="3628"/>
                  <a:pt x="892629" y="0"/>
                </a:cubicBezTo>
                <a:cubicBezTo>
                  <a:pt x="965200" y="3628"/>
                  <a:pt x="1037932" y="4851"/>
                  <a:pt x="1110343" y="10885"/>
                </a:cubicBezTo>
                <a:cubicBezTo>
                  <a:pt x="1125252" y="12127"/>
                  <a:pt x="1139281" y="18525"/>
                  <a:pt x="1153886" y="21771"/>
                </a:cubicBezTo>
                <a:cubicBezTo>
                  <a:pt x="1278298" y="49419"/>
                  <a:pt x="1145640" y="16989"/>
                  <a:pt x="1251857" y="43542"/>
                </a:cubicBezTo>
                <a:cubicBezTo>
                  <a:pt x="1255486" y="54428"/>
                  <a:pt x="1258223" y="65653"/>
                  <a:pt x="1262743" y="76200"/>
                </a:cubicBezTo>
                <a:cubicBezTo>
                  <a:pt x="1269135" y="91115"/>
                  <a:pt x="1283221" y="103566"/>
                  <a:pt x="1284515" y="119742"/>
                </a:cubicBezTo>
                <a:cubicBezTo>
                  <a:pt x="1290592" y="195699"/>
                  <a:pt x="1284515" y="272142"/>
                  <a:pt x="1284515" y="3483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222171" y="4702629"/>
            <a:ext cx="2242767" cy="609600"/>
          </a:xfrm>
          <a:custGeom>
            <a:avLst/>
            <a:gdLst>
              <a:gd name="connsiteX0" fmla="*/ 0 w 2242767"/>
              <a:gd name="connsiteY0" fmla="*/ 348342 h 609600"/>
              <a:gd name="connsiteX1" fmla="*/ 54429 w 2242767"/>
              <a:gd name="connsiteY1" fmla="*/ 337457 h 609600"/>
              <a:gd name="connsiteX2" fmla="*/ 152400 w 2242767"/>
              <a:gd name="connsiteY2" fmla="*/ 304800 h 609600"/>
              <a:gd name="connsiteX3" fmla="*/ 304800 w 2242767"/>
              <a:gd name="connsiteY3" fmla="*/ 283028 h 609600"/>
              <a:gd name="connsiteX4" fmla="*/ 402772 w 2242767"/>
              <a:gd name="connsiteY4" fmla="*/ 239485 h 609600"/>
              <a:gd name="connsiteX5" fmla="*/ 457200 w 2242767"/>
              <a:gd name="connsiteY5" fmla="*/ 217714 h 609600"/>
              <a:gd name="connsiteX6" fmla="*/ 500743 w 2242767"/>
              <a:gd name="connsiteY6" fmla="*/ 195942 h 609600"/>
              <a:gd name="connsiteX7" fmla="*/ 598715 w 2242767"/>
              <a:gd name="connsiteY7" fmla="*/ 163285 h 609600"/>
              <a:gd name="connsiteX8" fmla="*/ 631372 w 2242767"/>
              <a:gd name="connsiteY8" fmla="*/ 152400 h 609600"/>
              <a:gd name="connsiteX9" fmla="*/ 674915 w 2242767"/>
              <a:gd name="connsiteY9" fmla="*/ 141514 h 609600"/>
              <a:gd name="connsiteX10" fmla="*/ 740229 w 2242767"/>
              <a:gd name="connsiteY10" fmla="*/ 119742 h 609600"/>
              <a:gd name="connsiteX11" fmla="*/ 772886 w 2242767"/>
              <a:gd name="connsiteY11" fmla="*/ 108857 h 609600"/>
              <a:gd name="connsiteX12" fmla="*/ 816429 w 2242767"/>
              <a:gd name="connsiteY12" fmla="*/ 97971 h 609600"/>
              <a:gd name="connsiteX13" fmla="*/ 859972 w 2242767"/>
              <a:gd name="connsiteY13" fmla="*/ 76200 h 609600"/>
              <a:gd name="connsiteX14" fmla="*/ 979715 w 2242767"/>
              <a:gd name="connsiteY14" fmla="*/ 43542 h 609600"/>
              <a:gd name="connsiteX15" fmla="*/ 1045029 w 2242767"/>
              <a:gd name="connsiteY15" fmla="*/ 21771 h 609600"/>
              <a:gd name="connsiteX16" fmla="*/ 1208315 w 2242767"/>
              <a:gd name="connsiteY16" fmla="*/ 10885 h 609600"/>
              <a:gd name="connsiteX17" fmla="*/ 1251858 w 2242767"/>
              <a:gd name="connsiteY17" fmla="*/ 0 h 609600"/>
              <a:gd name="connsiteX18" fmla="*/ 1295400 w 2242767"/>
              <a:gd name="connsiteY18" fmla="*/ 10885 h 609600"/>
              <a:gd name="connsiteX19" fmla="*/ 1338943 w 2242767"/>
              <a:gd name="connsiteY19" fmla="*/ 87085 h 609600"/>
              <a:gd name="connsiteX20" fmla="*/ 1360715 w 2242767"/>
              <a:gd name="connsiteY20" fmla="*/ 108857 h 609600"/>
              <a:gd name="connsiteX21" fmla="*/ 1382486 w 2242767"/>
              <a:gd name="connsiteY21" fmla="*/ 174171 h 609600"/>
              <a:gd name="connsiteX22" fmla="*/ 1404258 w 2242767"/>
              <a:gd name="connsiteY22" fmla="*/ 195942 h 609600"/>
              <a:gd name="connsiteX23" fmla="*/ 1436915 w 2242767"/>
              <a:gd name="connsiteY23" fmla="*/ 206828 h 609600"/>
              <a:gd name="connsiteX24" fmla="*/ 1796143 w 2242767"/>
              <a:gd name="connsiteY24" fmla="*/ 217714 h 609600"/>
              <a:gd name="connsiteX25" fmla="*/ 1861458 w 2242767"/>
              <a:gd name="connsiteY25" fmla="*/ 250371 h 609600"/>
              <a:gd name="connsiteX26" fmla="*/ 1894115 w 2242767"/>
              <a:gd name="connsiteY26" fmla="*/ 261257 h 609600"/>
              <a:gd name="connsiteX27" fmla="*/ 1937658 w 2242767"/>
              <a:gd name="connsiteY27" fmla="*/ 283028 h 609600"/>
              <a:gd name="connsiteX28" fmla="*/ 2079172 w 2242767"/>
              <a:gd name="connsiteY28" fmla="*/ 326571 h 609600"/>
              <a:gd name="connsiteX29" fmla="*/ 2177143 w 2242767"/>
              <a:gd name="connsiteY29" fmla="*/ 370114 h 609600"/>
              <a:gd name="connsiteX30" fmla="*/ 2209800 w 2242767"/>
              <a:gd name="connsiteY30" fmla="*/ 381000 h 609600"/>
              <a:gd name="connsiteX31" fmla="*/ 2231572 w 2242767"/>
              <a:gd name="connsiteY31" fmla="*/ 402771 h 609600"/>
              <a:gd name="connsiteX32" fmla="*/ 2231572 w 2242767"/>
              <a:gd name="connsiteY32" fmla="*/ 544285 h 609600"/>
              <a:gd name="connsiteX33" fmla="*/ 2198915 w 2242767"/>
              <a:gd name="connsiteY33" fmla="*/ 576942 h 609600"/>
              <a:gd name="connsiteX34" fmla="*/ 2188029 w 2242767"/>
              <a:gd name="connsiteY3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242767" h="609600">
                <a:moveTo>
                  <a:pt x="0" y="348342"/>
                </a:moveTo>
                <a:cubicBezTo>
                  <a:pt x="18143" y="344714"/>
                  <a:pt x="36707" y="342774"/>
                  <a:pt x="54429" y="337457"/>
                </a:cubicBezTo>
                <a:cubicBezTo>
                  <a:pt x="122981" y="316892"/>
                  <a:pt x="89723" y="315246"/>
                  <a:pt x="152400" y="304800"/>
                </a:cubicBezTo>
                <a:cubicBezTo>
                  <a:pt x="203018" y="296364"/>
                  <a:pt x="254000" y="290285"/>
                  <a:pt x="304800" y="283028"/>
                </a:cubicBezTo>
                <a:cubicBezTo>
                  <a:pt x="466127" y="218499"/>
                  <a:pt x="265490" y="300500"/>
                  <a:pt x="402772" y="239485"/>
                </a:cubicBezTo>
                <a:cubicBezTo>
                  <a:pt x="420628" y="231549"/>
                  <a:pt x="439344" y="225650"/>
                  <a:pt x="457200" y="217714"/>
                </a:cubicBezTo>
                <a:cubicBezTo>
                  <a:pt x="472029" y="211123"/>
                  <a:pt x="485597" y="201767"/>
                  <a:pt x="500743" y="195942"/>
                </a:cubicBezTo>
                <a:cubicBezTo>
                  <a:pt x="532872" y="183585"/>
                  <a:pt x="566058" y="174171"/>
                  <a:pt x="598715" y="163285"/>
                </a:cubicBezTo>
                <a:cubicBezTo>
                  <a:pt x="609601" y="159657"/>
                  <a:pt x="620240" y="155183"/>
                  <a:pt x="631372" y="152400"/>
                </a:cubicBezTo>
                <a:cubicBezTo>
                  <a:pt x="645886" y="148771"/>
                  <a:pt x="660585" y="145813"/>
                  <a:pt x="674915" y="141514"/>
                </a:cubicBezTo>
                <a:cubicBezTo>
                  <a:pt x="696896" y="134919"/>
                  <a:pt x="718458" y="126999"/>
                  <a:pt x="740229" y="119742"/>
                </a:cubicBezTo>
                <a:cubicBezTo>
                  <a:pt x="751115" y="116113"/>
                  <a:pt x="761754" y="111640"/>
                  <a:pt x="772886" y="108857"/>
                </a:cubicBezTo>
                <a:cubicBezTo>
                  <a:pt x="787400" y="105228"/>
                  <a:pt x="802421" y="103224"/>
                  <a:pt x="816429" y="97971"/>
                </a:cubicBezTo>
                <a:cubicBezTo>
                  <a:pt x="831623" y="92273"/>
                  <a:pt x="844722" y="81746"/>
                  <a:pt x="859972" y="76200"/>
                </a:cubicBezTo>
                <a:cubicBezTo>
                  <a:pt x="935596" y="48700"/>
                  <a:pt x="919018" y="61751"/>
                  <a:pt x="979715" y="43542"/>
                </a:cubicBezTo>
                <a:cubicBezTo>
                  <a:pt x="1001696" y="36948"/>
                  <a:pt x="1022131" y="23298"/>
                  <a:pt x="1045029" y="21771"/>
                </a:cubicBezTo>
                <a:lnTo>
                  <a:pt x="1208315" y="10885"/>
                </a:lnTo>
                <a:cubicBezTo>
                  <a:pt x="1222829" y="7257"/>
                  <a:pt x="1236897" y="0"/>
                  <a:pt x="1251858" y="0"/>
                </a:cubicBezTo>
                <a:cubicBezTo>
                  <a:pt x="1266819" y="0"/>
                  <a:pt x="1282952" y="2586"/>
                  <a:pt x="1295400" y="10885"/>
                </a:cubicBezTo>
                <a:cubicBezTo>
                  <a:pt x="1308764" y="19794"/>
                  <a:pt x="1332914" y="78042"/>
                  <a:pt x="1338943" y="87085"/>
                </a:cubicBezTo>
                <a:cubicBezTo>
                  <a:pt x="1344636" y="95625"/>
                  <a:pt x="1353458" y="101600"/>
                  <a:pt x="1360715" y="108857"/>
                </a:cubicBezTo>
                <a:cubicBezTo>
                  <a:pt x="1367972" y="130628"/>
                  <a:pt x="1366258" y="157944"/>
                  <a:pt x="1382486" y="174171"/>
                </a:cubicBezTo>
                <a:cubicBezTo>
                  <a:pt x="1389743" y="181428"/>
                  <a:pt x="1395457" y="190662"/>
                  <a:pt x="1404258" y="195942"/>
                </a:cubicBezTo>
                <a:cubicBezTo>
                  <a:pt x="1414097" y="201846"/>
                  <a:pt x="1425458" y="206191"/>
                  <a:pt x="1436915" y="206828"/>
                </a:cubicBezTo>
                <a:cubicBezTo>
                  <a:pt x="1556528" y="213473"/>
                  <a:pt x="1676400" y="214085"/>
                  <a:pt x="1796143" y="217714"/>
                </a:cubicBezTo>
                <a:cubicBezTo>
                  <a:pt x="1878227" y="245076"/>
                  <a:pt x="1777048" y="208167"/>
                  <a:pt x="1861458" y="250371"/>
                </a:cubicBezTo>
                <a:cubicBezTo>
                  <a:pt x="1871721" y="255503"/>
                  <a:pt x="1883568" y="256737"/>
                  <a:pt x="1894115" y="261257"/>
                </a:cubicBezTo>
                <a:cubicBezTo>
                  <a:pt x="1909030" y="267649"/>
                  <a:pt x="1922512" y="277203"/>
                  <a:pt x="1937658" y="283028"/>
                </a:cubicBezTo>
                <a:cubicBezTo>
                  <a:pt x="2007093" y="309734"/>
                  <a:pt x="2020804" y="311979"/>
                  <a:pt x="2079172" y="326571"/>
                </a:cubicBezTo>
                <a:cubicBezTo>
                  <a:pt x="2130924" y="361072"/>
                  <a:pt x="2099418" y="344205"/>
                  <a:pt x="2177143" y="370114"/>
                </a:cubicBezTo>
                <a:lnTo>
                  <a:pt x="2209800" y="381000"/>
                </a:lnTo>
                <a:cubicBezTo>
                  <a:pt x="2217057" y="388257"/>
                  <a:pt x="2227529" y="393338"/>
                  <a:pt x="2231572" y="402771"/>
                </a:cubicBezTo>
                <a:cubicBezTo>
                  <a:pt x="2248306" y="441816"/>
                  <a:pt x="2244578" y="508520"/>
                  <a:pt x="2231572" y="544285"/>
                </a:cubicBezTo>
                <a:cubicBezTo>
                  <a:pt x="2226311" y="558753"/>
                  <a:pt x="2209801" y="566056"/>
                  <a:pt x="2198915" y="576942"/>
                </a:cubicBezTo>
                <a:lnTo>
                  <a:pt x="2188029" y="6096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917371" y="4735286"/>
            <a:ext cx="1396183" cy="587828"/>
          </a:xfrm>
          <a:custGeom>
            <a:avLst/>
            <a:gdLst>
              <a:gd name="connsiteX0" fmla="*/ 0 w 1396183"/>
              <a:gd name="connsiteY0" fmla="*/ 511628 h 587828"/>
              <a:gd name="connsiteX1" fmla="*/ 43543 w 1396183"/>
              <a:gd name="connsiteY1" fmla="*/ 424543 h 587828"/>
              <a:gd name="connsiteX2" fmla="*/ 76200 w 1396183"/>
              <a:gd name="connsiteY2" fmla="*/ 402771 h 587828"/>
              <a:gd name="connsiteX3" fmla="*/ 152400 w 1396183"/>
              <a:gd name="connsiteY3" fmla="*/ 370114 h 587828"/>
              <a:gd name="connsiteX4" fmla="*/ 206829 w 1396183"/>
              <a:gd name="connsiteY4" fmla="*/ 315685 h 587828"/>
              <a:gd name="connsiteX5" fmla="*/ 272143 w 1396183"/>
              <a:gd name="connsiteY5" fmla="*/ 283028 h 587828"/>
              <a:gd name="connsiteX6" fmla="*/ 304800 w 1396183"/>
              <a:gd name="connsiteY6" fmla="*/ 261257 h 587828"/>
              <a:gd name="connsiteX7" fmla="*/ 337458 w 1396183"/>
              <a:gd name="connsiteY7" fmla="*/ 250371 h 587828"/>
              <a:gd name="connsiteX8" fmla="*/ 391886 w 1396183"/>
              <a:gd name="connsiteY8" fmla="*/ 228600 h 587828"/>
              <a:gd name="connsiteX9" fmla="*/ 435429 w 1396183"/>
              <a:gd name="connsiteY9" fmla="*/ 206828 h 587828"/>
              <a:gd name="connsiteX10" fmla="*/ 468086 w 1396183"/>
              <a:gd name="connsiteY10" fmla="*/ 185057 h 587828"/>
              <a:gd name="connsiteX11" fmla="*/ 500743 w 1396183"/>
              <a:gd name="connsiteY11" fmla="*/ 174171 h 587828"/>
              <a:gd name="connsiteX12" fmla="*/ 566058 w 1396183"/>
              <a:gd name="connsiteY12" fmla="*/ 141514 h 587828"/>
              <a:gd name="connsiteX13" fmla="*/ 598715 w 1396183"/>
              <a:gd name="connsiteY13" fmla="*/ 119743 h 587828"/>
              <a:gd name="connsiteX14" fmla="*/ 631372 w 1396183"/>
              <a:gd name="connsiteY14" fmla="*/ 108857 h 587828"/>
              <a:gd name="connsiteX15" fmla="*/ 674915 w 1396183"/>
              <a:gd name="connsiteY15" fmla="*/ 87085 h 587828"/>
              <a:gd name="connsiteX16" fmla="*/ 783772 w 1396183"/>
              <a:gd name="connsiteY16" fmla="*/ 54428 h 587828"/>
              <a:gd name="connsiteX17" fmla="*/ 870858 w 1396183"/>
              <a:gd name="connsiteY17" fmla="*/ 21771 h 587828"/>
              <a:gd name="connsiteX18" fmla="*/ 936172 w 1396183"/>
              <a:gd name="connsiteY18" fmla="*/ 0 h 587828"/>
              <a:gd name="connsiteX19" fmla="*/ 1186543 w 1396183"/>
              <a:gd name="connsiteY19" fmla="*/ 10885 h 587828"/>
              <a:gd name="connsiteX20" fmla="*/ 1240972 w 1396183"/>
              <a:gd name="connsiteY20" fmla="*/ 21771 h 587828"/>
              <a:gd name="connsiteX21" fmla="*/ 1306286 w 1396183"/>
              <a:gd name="connsiteY21" fmla="*/ 43543 h 587828"/>
              <a:gd name="connsiteX22" fmla="*/ 1349829 w 1396183"/>
              <a:gd name="connsiteY22" fmla="*/ 97971 h 587828"/>
              <a:gd name="connsiteX23" fmla="*/ 1360715 w 1396183"/>
              <a:gd name="connsiteY23" fmla="*/ 130628 h 587828"/>
              <a:gd name="connsiteX24" fmla="*/ 1371600 w 1396183"/>
              <a:gd name="connsiteY24" fmla="*/ 250371 h 587828"/>
              <a:gd name="connsiteX25" fmla="*/ 1371600 w 1396183"/>
              <a:gd name="connsiteY25" fmla="*/ 402771 h 587828"/>
              <a:gd name="connsiteX26" fmla="*/ 1349829 w 1396183"/>
              <a:gd name="connsiteY26" fmla="*/ 424543 h 587828"/>
              <a:gd name="connsiteX27" fmla="*/ 1306286 w 1396183"/>
              <a:gd name="connsiteY27" fmla="*/ 478971 h 587828"/>
              <a:gd name="connsiteX28" fmla="*/ 1295400 w 1396183"/>
              <a:gd name="connsiteY28" fmla="*/ 511628 h 587828"/>
              <a:gd name="connsiteX29" fmla="*/ 1273629 w 1396183"/>
              <a:gd name="connsiteY29" fmla="*/ 533400 h 587828"/>
              <a:gd name="connsiteX30" fmla="*/ 1240972 w 1396183"/>
              <a:gd name="connsiteY30" fmla="*/ 587828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96183" h="587828">
                <a:moveTo>
                  <a:pt x="0" y="511628"/>
                </a:moveTo>
                <a:cubicBezTo>
                  <a:pt x="10394" y="485643"/>
                  <a:pt x="21804" y="446282"/>
                  <a:pt x="43543" y="424543"/>
                </a:cubicBezTo>
                <a:cubicBezTo>
                  <a:pt x="52794" y="415292"/>
                  <a:pt x="64841" y="409262"/>
                  <a:pt x="76200" y="402771"/>
                </a:cubicBezTo>
                <a:cubicBezTo>
                  <a:pt x="113861" y="381251"/>
                  <a:pt x="115765" y="382326"/>
                  <a:pt x="152400" y="370114"/>
                </a:cubicBezTo>
                <a:cubicBezTo>
                  <a:pt x="170543" y="351971"/>
                  <a:pt x="185480" y="329917"/>
                  <a:pt x="206829" y="315685"/>
                </a:cubicBezTo>
                <a:cubicBezTo>
                  <a:pt x="300419" y="253293"/>
                  <a:pt x="182006" y="328096"/>
                  <a:pt x="272143" y="283028"/>
                </a:cubicBezTo>
                <a:cubicBezTo>
                  <a:pt x="283845" y="277177"/>
                  <a:pt x="293098" y="267108"/>
                  <a:pt x="304800" y="261257"/>
                </a:cubicBezTo>
                <a:cubicBezTo>
                  <a:pt x="315063" y="256125"/>
                  <a:pt x="326714" y="254400"/>
                  <a:pt x="337458" y="250371"/>
                </a:cubicBezTo>
                <a:cubicBezTo>
                  <a:pt x="355754" y="243510"/>
                  <a:pt x="374030" y="236536"/>
                  <a:pt x="391886" y="228600"/>
                </a:cubicBezTo>
                <a:cubicBezTo>
                  <a:pt x="406715" y="222009"/>
                  <a:pt x="421340" y="214879"/>
                  <a:pt x="435429" y="206828"/>
                </a:cubicBezTo>
                <a:cubicBezTo>
                  <a:pt x="446788" y="200337"/>
                  <a:pt x="456384" y="190908"/>
                  <a:pt x="468086" y="185057"/>
                </a:cubicBezTo>
                <a:cubicBezTo>
                  <a:pt x="478349" y="179925"/>
                  <a:pt x="489857" y="177800"/>
                  <a:pt x="500743" y="174171"/>
                </a:cubicBezTo>
                <a:cubicBezTo>
                  <a:pt x="544564" y="130352"/>
                  <a:pt x="495839" y="171608"/>
                  <a:pt x="566058" y="141514"/>
                </a:cubicBezTo>
                <a:cubicBezTo>
                  <a:pt x="578083" y="136360"/>
                  <a:pt x="587013" y="125594"/>
                  <a:pt x="598715" y="119743"/>
                </a:cubicBezTo>
                <a:cubicBezTo>
                  <a:pt x="608978" y="114611"/>
                  <a:pt x="620825" y="113377"/>
                  <a:pt x="631372" y="108857"/>
                </a:cubicBezTo>
                <a:cubicBezTo>
                  <a:pt x="646287" y="102464"/>
                  <a:pt x="659848" y="93112"/>
                  <a:pt x="674915" y="87085"/>
                </a:cubicBezTo>
                <a:cubicBezTo>
                  <a:pt x="719081" y="69418"/>
                  <a:pt x="741005" y="65120"/>
                  <a:pt x="783772" y="54428"/>
                </a:cubicBezTo>
                <a:cubicBezTo>
                  <a:pt x="840603" y="16541"/>
                  <a:pt x="791184" y="43500"/>
                  <a:pt x="870858" y="21771"/>
                </a:cubicBezTo>
                <a:cubicBezTo>
                  <a:pt x="892998" y="15733"/>
                  <a:pt x="936172" y="0"/>
                  <a:pt x="936172" y="0"/>
                </a:cubicBezTo>
                <a:cubicBezTo>
                  <a:pt x="1019629" y="3628"/>
                  <a:pt x="1103219" y="4933"/>
                  <a:pt x="1186543" y="10885"/>
                </a:cubicBezTo>
                <a:cubicBezTo>
                  <a:pt x="1204998" y="12203"/>
                  <a:pt x="1223122" y="16903"/>
                  <a:pt x="1240972" y="21771"/>
                </a:cubicBezTo>
                <a:cubicBezTo>
                  <a:pt x="1263112" y="27809"/>
                  <a:pt x="1306286" y="43543"/>
                  <a:pt x="1306286" y="43543"/>
                </a:cubicBezTo>
                <a:cubicBezTo>
                  <a:pt x="1326538" y="63794"/>
                  <a:pt x="1336096" y="70505"/>
                  <a:pt x="1349829" y="97971"/>
                </a:cubicBezTo>
                <a:cubicBezTo>
                  <a:pt x="1354961" y="108234"/>
                  <a:pt x="1357086" y="119742"/>
                  <a:pt x="1360715" y="130628"/>
                </a:cubicBezTo>
                <a:cubicBezTo>
                  <a:pt x="1364343" y="170542"/>
                  <a:pt x="1365932" y="210695"/>
                  <a:pt x="1371600" y="250371"/>
                </a:cubicBezTo>
                <a:cubicBezTo>
                  <a:pt x="1384836" y="343028"/>
                  <a:pt x="1419585" y="194834"/>
                  <a:pt x="1371600" y="402771"/>
                </a:cubicBezTo>
                <a:cubicBezTo>
                  <a:pt x="1369292" y="412771"/>
                  <a:pt x="1356240" y="416529"/>
                  <a:pt x="1349829" y="424543"/>
                </a:cubicBezTo>
                <a:cubicBezTo>
                  <a:pt x="1294911" y="493192"/>
                  <a:pt x="1358846" y="426413"/>
                  <a:pt x="1306286" y="478971"/>
                </a:cubicBezTo>
                <a:cubicBezTo>
                  <a:pt x="1302657" y="489857"/>
                  <a:pt x="1301304" y="501789"/>
                  <a:pt x="1295400" y="511628"/>
                </a:cubicBezTo>
                <a:cubicBezTo>
                  <a:pt x="1290120" y="520429"/>
                  <a:pt x="1278219" y="524220"/>
                  <a:pt x="1273629" y="533400"/>
                </a:cubicBezTo>
                <a:cubicBezTo>
                  <a:pt x="1243638" y="593382"/>
                  <a:pt x="1285418" y="565606"/>
                  <a:pt x="1240972" y="5878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984171" y="4460260"/>
            <a:ext cx="2286264" cy="819311"/>
          </a:xfrm>
          <a:custGeom>
            <a:avLst/>
            <a:gdLst>
              <a:gd name="connsiteX0" fmla="*/ 0 w 2286264"/>
              <a:gd name="connsiteY0" fmla="*/ 264140 h 819311"/>
              <a:gd name="connsiteX1" fmla="*/ 76200 w 2286264"/>
              <a:gd name="connsiteY1" fmla="*/ 209711 h 819311"/>
              <a:gd name="connsiteX2" fmla="*/ 141515 w 2286264"/>
              <a:gd name="connsiteY2" fmla="*/ 198826 h 819311"/>
              <a:gd name="connsiteX3" fmla="*/ 174172 w 2286264"/>
              <a:gd name="connsiteY3" fmla="*/ 187940 h 819311"/>
              <a:gd name="connsiteX4" fmla="*/ 228600 w 2286264"/>
              <a:gd name="connsiteY4" fmla="*/ 177054 h 819311"/>
              <a:gd name="connsiteX5" fmla="*/ 348343 w 2286264"/>
              <a:gd name="connsiteY5" fmla="*/ 144397 h 819311"/>
              <a:gd name="connsiteX6" fmla="*/ 381000 w 2286264"/>
              <a:gd name="connsiteY6" fmla="*/ 122626 h 819311"/>
              <a:gd name="connsiteX7" fmla="*/ 468086 w 2286264"/>
              <a:gd name="connsiteY7" fmla="*/ 100854 h 819311"/>
              <a:gd name="connsiteX8" fmla="*/ 500743 w 2286264"/>
              <a:gd name="connsiteY8" fmla="*/ 79083 h 819311"/>
              <a:gd name="connsiteX9" fmla="*/ 544286 w 2286264"/>
              <a:gd name="connsiteY9" fmla="*/ 68197 h 819311"/>
              <a:gd name="connsiteX10" fmla="*/ 576943 w 2286264"/>
              <a:gd name="connsiteY10" fmla="*/ 57311 h 819311"/>
              <a:gd name="connsiteX11" fmla="*/ 620486 w 2286264"/>
              <a:gd name="connsiteY11" fmla="*/ 46426 h 819311"/>
              <a:gd name="connsiteX12" fmla="*/ 685800 w 2286264"/>
              <a:gd name="connsiteY12" fmla="*/ 24654 h 819311"/>
              <a:gd name="connsiteX13" fmla="*/ 707572 w 2286264"/>
              <a:gd name="connsiteY13" fmla="*/ 2883 h 819311"/>
              <a:gd name="connsiteX14" fmla="*/ 957943 w 2286264"/>
              <a:gd name="connsiteY14" fmla="*/ 24654 h 819311"/>
              <a:gd name="connsiteX15" fmla="*/ 1045029 w 2286264"/>
              <a:gd name="connsiteY15" fmla="*/ 100854 h 819311"/>
              <a:gd name="connsiteX16" fmla="*/ 1088572 w 2286264"/>
              <a:gd name="connsiteY16" fmla="*/ 122626 h 819311"/>
              <a:gd name="connsiteX17" fmla="*/ 1143000 w 2286264"/>
              <a:gd name="connsiteY17" fmla="*/ 133511 h 819311"/>
              <a:gd name="connsiteX18" fmla="*/ 1186543 w 2286264"/>
              <a:gd name="connsiteY18" fmla="*/ 144397 h 819311"/>
              <a:gd name="connsiteX19" fmla="*/ 1251858 w 2286264"/>
              <a:gd name="connsiteY19" fmla="*/ 166169 h 819311"/>
              <a:gd name="connsiteX20" fmla="*/ 1360715 w 2286264"/>
              <a:gd name="connsiteY20" fmla="*/ 187940 h 819311"/>
              <a:gd name="connsiteX21" fmla="*/ 1426029 w 2286264"/>
              <a:gd name="connsiteY21" fmla="*/ 231483 h 819311"/>
              <a:gd name="connsiteX22" fmla="*/ 1458686 w 2286264"/>
              <a:gd name="connsiteY22" fmla="*/ 253254 h 819311"/>
              <a:gd name="connsiteX23" fmla="*/ 1480458 w 2286264"/>
              <a:gd name="connsiteY23" fmla="*/ 275026 h 819311"/>
              <a:gd name="connsiteX24" fmla="*/ 1567543 w 2286264"/>
              <a:gd name="connsiteY24" fmla="*/ 318569 h 819311"/>
              <a:gd name="connsiteX25" fmla="*/ 1600200 w 2286264"/>
              <a:gd name="connsiteY25" fmla="*/ 340340 h 819311"/>
              <a:gd name="connsiteX26" fmla="*/ 1632858 w 2286264"/>
              <a:gd name="connsiteY26" fmla="*/ 351226 h 819311"/>
              <a:gd name="connsiteX27" fmla="*/ 1687286 w 2286264"/>
              <a:gd name="connsiteY27" fmla="*/ 394769 h 819311"/>
              <a:gd name="connsiteX28" fmla="*/ 1719943 w 2286264"/>
              <a:gd name="connsiteY28" fmla="*/ 416540 h 819311"/>
              <a:gd name="connsiteX29" fmla="*/ 1741715 w 2286264"/>
              <a:gd name="connsiteY29" fmla="*/ 438311 h 819311"/>
              <a:gd name="connsiteX30" fmla="*/ 1785258 w 2286264"/>
              <a:gd name="connsiteY30" fmla="*/ 449197 h 819311"/>
              <a:gd name="connsiteX31" fmla="*/ 1861458 w 2286264"/>
              <a:gd name="connsiteY31" fmla="*/ 503626 h 819311"/>
              <a:gd name="connsiteX32" fmla="*/ 1894115 w 2286264"/>
              <a:gd name="connsiteY32" fmla="*/ 525397 h 819311"/>
              <a:gd name="connsiteX33" fmla="*/ 1959429 w 2286264"/>
              <a:gd name="connsiteY33" fmla="*/ 558054 h 819311"/>
              <a:gd name="connsiteX34" fmla="*/ 1981200 w 2286264"/>
              <a:gd name="connsiteY34" fmla="*/ 579826 h 819311"/>
              <a:gd name="connsiteX35" fmla="*/ 2013858 w 2286264"/>
              <a:gd name="connsiteY35" fmla="*/ 601597 h 819311"/>
              <a:gd name="connsiteX36" fmla="*/ 2100943 w 2286264"/>
              <a:gd name="connsiteY36" fmla="*/ 666911 h 819311"/>
              <a:gd name="connsiteX37" fmla="*/ 2133600 w 2286264"/>
              <a:gd name="connsiteY37" fmla="*/ 677797 h 819311"/>
              <a:gd name="connsiteX38" fmla="*/ 2220686 w 2286264"/>
              <a:gd name="connsiteY38" fmla="*/ 699569 h 819311"/>
              <a:gd name="connsiteX39" fmla="*/ 2286000 w 2286264"/>
              <a:gd name="connsiteY39" fmla="*/ 808426 h 819311"/>
              <a:gd name="connsiteX40" fmla="*/ 2286000 w 2286264"/>
              <a:gd name="connsiteY40" fmla="*/ 819311 h 81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286264" h="819311">
                <a:moveTo>
                  <a:pt x="0" y="264140"/>
                </a:moveTo>
                <a:cubicBezTo>
                  <a:pt x="25400" y="245997"/>
                  <a:pt x="47859" y="222791"/>
                  <a:pt x="76200" y="209711"/>
                </a:cubicBezTo>
                <a:cubicBezTo>
                  <a:pt x="96240" y="200462"/>
                  <a:pt x="119969" y="203614"/>
                  <a:pt x="141515" y="198826"/>
                </a:cubicBezTo>
                <a:cubicBezTo>
                  <a:pt x="152716" y="196337"/>
                  <a:pt x="163040" y="190723"/>
                  <a:pt x="174172" y="187940"/>
                </a:cubicBezTo>
                <a:cubicBezTo>
                  <a:pt x="192122" y="183452"/>
                  <a:pt x="210750" y="181922"/>
                  <a:pt x="228600" y="177054"/>
                </a:cubicBezTo>
                <a:cubicBezTo>
                  <a:pt x="380522" y="135621"/>
                  <a:pt x="215739" y="170919"/>
                  <a:pt x="348343" y="144397"/>
                </a:cubicBezTo>
                <a:cubicBezTo>
                  <a:pt x="359229" y="137140"/>
                  <a:pt x="369298" y="128477"/>
                  <a:pt x="381000" y="122626"/>
                </a:cubicBezTo>
                <a:cubicBezTo>
                  <a:pt x="403316" y="111468"/>
                  <a:pt x="447384" y="104995"/>
                  <a:pt x="468086" y="100854"/>
                </a:cubicBezTo>
                <a:cubicBezTo>
                  <a:pt x="478972" y="93597"/>
                  <a:pt x="488718" y="84237"/>
                  <a:pt x="500743" y="79083"/>
                </a:cubicBezTo>
                <a:cubicBezTo>
                  <a:pt x="514494" y="73190"/>
                  <a:pt x="529901" y="72307"/>
                  <a:pt x="544286" y="68197"/>
                </a:cubicBezTo>
                <a:cubicBezTo>
                  <a:pt x="555319" y="65045"/>
                  <a:pt x="565910" y="60463"/>
                  <a:pt x="576943" y="57311"/>
                </a:cubicBezTo>
                <a:cubicBezTo>
                  <a:pt x="591328" y="53201"/>
                  <a:pt x="606156" y="50725"/>
                  <a:pt x="620486" y="46426"/>
                </a:cubicBezTo>
                <a:cubicBezTo>
                  <a:pt x="642467" y="39832"/>
                  <a:pt x="685800" y="24654"/>
                  <a:pt x="685800" y="24654"/>
                </a:cubicBezTo>
                <a:cubicBezTo>
                  <a:pt x="693057" y="17397"/>
                  <a:pt x="697320" y="3371"/>
                  <a:pt x="707572" y="2883"/>
                </a:cubicBezTo>
                <a:cubicBezTo>
                  <a:pt x="854635" y="-4120"/>
                  <a:pt x="863612" y="1073"/>
                  <a:pt x="957943" y="24654"/>
                </a:cubicBezTo>
                <a:cubicBezTo>
                  <a:pt x="998089" y="64800"/>
                  <a:pt x="1003023" y="76850"/>
                  <a:pt x="1045029" y="100854"/>
                </a:cubicBezTo>
                <a:cubicBezTo>
                  <a:pt x="1059118" y="108905"/>
                  <a:pt x="1073177" y="117494"/>
                  <a:pt x="1088572" y="122626"/>
                </a:cubicBezTo>
                <a:cubicBezTo>
                  <a:pt x="1106124" y="128477"/>
                  <a:pt x="1124939" y="129497"/>
                  <a:pt x="1143000" y="133511"/>
                </a:cubicBezTo>
                <a:cubicBezTo>
                  <a:pt x="1157605" y="136756"/>
                  <a:pt x="1172213" y="140098"/>
                  <a:pt x="1186543" y="144397"/>
                </a:cubicBezTo>
                <a:cubicBezTo>
                  <a:pt x="1208524" y="150992"/>
                  <a:pt x="1229594" y="160603"/>
                  <a:pt x="1251858" y="166169"/>
                </a:cubicBezTo>
                <a:cubicBezTo>
                  <a:pt x="1316813" y="182407"/>
                  <a:pt x="1280643" y="174594"/>
                  <a:pt x="1360715" y="187940"/>
                </a:cubicBezTo>
                <a:lnTo>
                  <a:pt x="1426029" y="231483"/>
                </a:lnTo>
                <a:cubicBezTo>
                  <a:pt x="1436915" y="238740"/>
                  <a:pt x="1449435" y="244003"/>
                  <a:pt x="1458686" y="253254"/>
                </a:cubicBezTo>
                <a:cubicBezTo>
                  <a:pt x="1465943" y="260511"/>
                  <a:pt x="1471657" y="269745"/>
                  <a:pt x="1480458" y="275026"/>
                </a:cubicBezTo>
                <a:cubicBezTo>
                  <a:pt x="1508288" y="291724"/>
                  <a:pt x="1540539" y="300567"/>
                  <a:pt x="1567543" y="318569"/>
                </a:cubicBezTo>
                <a:cubicBezTo>
                  <a:pt x="1578429" y="325826"/>
                  <a:pt x="1588498" y="334489"/>
                  <a:pt x="1600200" y="340340"/>
                </a:cubicBezTo>
                <a:cubicBezTo>
                  <a:pt x="1610463" y="345472"/>
                  <a:pt x="1622595" y="346094"/>
                  <a:pt x="1632858" y="351226"/>
                </a:cubicBezTo>
                <a:cubicBezTo>
                  <a:pt x="1677535" y="373564"/>
                  <a:pt x="1653534" y="367767"/>
                  <a:pt x="1687286" y="394769"/>
                </a:cubicBezTo>
                <a:cubicBezTo>
                  <a:pt x="1697502" y="402942"/>
                  <a:pt x="1709727" y="408367"/>
                  <a:pt x="1719943" y="416540"/>
                </a:cubicBezTo>
                <a:cubicBezTo>
                  <a:pt x="1727957" y="422951"/>
                  <a:pt x="1732535" y="433721"/>
                  <a:pt x="1741715" y="438311"/>
                </a:cubicBezTo>
                <a:cubicBezTo>
                  <a:pt x="1755097" y="445002"/>
                  <a:pt x="1770744" y="445568"/>
                  <a:pt x="1785258" y="449197"/>
                </a:cubicBezTo>
                <a:cubicBezTo>
                  <a:pt x="1838450" y="502389"/>
                  <a:pt x="1794595" y="465418"/>
                  <a:pt x="1861458" y="503626"/>
                </a:cubicBezTo>
                <a:cubicBezTo>
                  <a:pt x="1872817" y="510117"/>
                  <a:pt x="1882413" y="519546"/>
                  <a:pt x="1894115" y="525397"/>
                </a:cubicBezTo>
                <a:cubicBezTo>
                  <a:pt x="1947765" y="552222"/>
                  <a:pt x="1907440" y="516462"/>
                  <a:pt x="1959429" y="558054"/>
                </a:cubicBezTo>
                <a:cubicBezTo>
                  <a:pt x="1967443" y="564465"/>
                  <a:pt x="1973186" y="573415"/>
                  <a:pt x="1981200" y="579826"/>
                </a:cubicBezTo>
                <a:cubicBezTo>
                  <a:pt x="1991416" y="587999"/>
                  <a:pt x="2003642" y="593424"/>
                  <a:pt x="2013858" y="601597"/>
                </a:cubicBezTo>
                <a:cubicBezTo>
                  <a:pt x="2050704" y="631074"/>
                  <a:pt x="2035825" y="645204"/>
                  <a:pt x="2100943" y="666911"/>
                </a:cubicBezTo>
                <a:cubicBezTo>
                  <a:pt x="2111829" y="670540"/>
                  <a:pt x="2122530" y="674778"/>
                  <a:pt x="2133600" y="677797"/>
                </a:cubicBezTo>
                <a:cubicBezTo>
                  <a:pt x="2162468" y="685670"/>
                  <a:pt x="2220686" y="699569"/>
                  <a:pt x="2220686" y="699569"/>
                </a:cubicBezTo>
                <a:cubicBezTo>
                  <a:pt x="2283784" y="762666"/>
                  <a:pt x="2273267" y="732020"/>
                  <a:pt x="2286000" y="808426"/>
                </a:cubicBezTo>
                <a:cubicBezTo>
                  <a:pt x="2286596" y="812005"/>
                  <a:pt x="2286000" y="815683"/>
                  <a:pt x="2286000" y="81931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634343" y="5458600"/>
            <a:ext cx="2819400" cy="212857"/>
          </a:xfrm>
          <a:custGeom>
            <a:avLst/>
            <a:gdLst>
              <a:gd name="connsiteX0" fmla="*/ 0 w 2819400"/>
              <a:gd name="connsiteY0" fmla="*/ 201971 h 212857"/>
              <a:gd name="connsiteX1" fmla="*/ 54428 w 2819400"/>
              <a:gd name="connsiteY1" fmla="*/ 169314 h 212857"/>
              <a:gd name="connsiteX2" fmla="*/ 76200 w 2819400"/>
              <a:gd name="connsiteY2" fmla="*/ 136657 h 212857"/>
              <a:gd name="connsiteX3" fmla="*/ 141514 w 2819400"/>
              <a:gd name="connsiteY3" fmla="*/ 114886 h 212857"/>
              <a:gd name="connsiteX4" fmla="*/ 174171 w 2819400"/>
              <a:gd name="connsiteY4" fmla="*/ 104000 h 212857"/>
              <a:gd name="connsiteX5" fmla="*/ 195943 w 2819400"/>
              <a:gd name="connsiteY5" fmla="*/ 82229 h 212857"/>
              <a:gd name="connsiteX6" fmla="*/ 337457 w 2819400"/>
              <a:gd name="connsiteY6" fmla="*/ 49571 h 212857"/>
              <a:gd name="connsiteX7" fmla="*/ 391886 w 2819400"/>
              <a:gd name="connsiteY7" fmla="*/ 38686 h 212857"/>
              <a:gd name="connsiteX8" fmla="*/ 424543 w 2819400"/>
              <a:gd name="connsiteY8" fmla="*/ 16914 h 212857"/>
              <a:gd name="connsiteX9" fmla="*/ 740228 w 2819400"/>
              <a:gd name="connsiteY9" fmla="*/ 27800 h 212857"/>
              <a:gd name="connsiteX10" fmla="*/ 849086 w 2819400"/>
              <a:gd name="connsiteY10" fmla="*/ 60457 h 212857"/>
              <a:gd name="connsiteX11" fmla="*/ 903514 w 2819400"/>
              <a:gd name="connsiteY11" fmla="*/ 71343 h 212857"/>
              <a:gd name="connsiteX12" fmla="*/ 968828 w 2819400"/>
              <a:gd name="connsiteY12" fmla="*/ 93114 h 212857"/>
              <a:gd name="connsiteX13" fmla="*/ 1045028 w 2819400"/>
              <a:gd name="connsiteY13" fmla="*/ 114886 h 212857"/>
              <a:gd name="connsiteX14" fmla="*/ 1088571 w 2819400"/>
              <a:gd name="connsiteY14" fmla="*/ 125771 h 212857"/>
              <a:gd name="connsiteX15" fmla="*/ 1143000 w 2819400"/>
              <a:gd name="connsiteY15" fmla="*/ 169314 h 212857"/>
              <a:gd name="connsiteX16" fmla="*/ 1186543 w 2819400"/>
              <a:gd name="connsiteY16" fmla="*/ 212857 h 212857"/>
              <a:gd name="connsiteX17" fmla="*/ 1175657 w 2819400"/>
              <a:gd name="connsiteY17" fmla="*/ 180200 h 212857"/>
              <a:gd name="connsiteX18" fmla="*/ 1077686 w 2819400"/>
              <a:gd name="connsiteY18" fmla="*/ 125771 h 212857"/>
              <a:gd name="connsiteX19" fmla="*/ 1034143 w 2819400"/>
              <a:gd name="connsiteY19" fmla="*/ 114886 h 212857"/>
              <a:gd name="connsiteX20" fmla="*/ 990600 w 2819400"/>
              <a:gd name="connsiteY20" fmla="*/ 93114 h 212857"/>
              <a:gd name="connsiteX21" fmla="*/ 881743 w 2819400"/>
              <a:gd name="connsiteY21" fmla="*/ 82229 h 212857"/>
              <a:gd name="connsiteX22" fmla="*/ 903514 w 2819400"/>
              <a:gd name="connsiteY22" fmla="*/ 60457 h 212857"/>
              <a:gd name="connsiteX23" fmla="*/ 936171 w 2819400"/>
              <a:gd name="connsiteY23" fmla="*/ 49571 h 212857"/>
              <a:gd name="connsiteX24" fmla="*/ 1045028 w 2819400"/>
              <a:gd name="connsiteY24" fmla="*/ 27800 h 212857"/>
              <a:gd name="connsiteX25" fmla="*/ 1328057 w 2819400"/>
              <a:gd name="connsiteY25" fmla="*/ 38686 h 212857"/>
              <a:gd name="connsiteX26" fmla="*/ 1382486 w 2819400"/>
              <a:gd name="connsiteY26" fmla="*/ 49571 h 212857"/>
              <a:gd name="connsiteX27" fmla="*/ 1447800 w 2819400"/>
              <a:gd name="connsiteY27" fmla="*/ 60457 h 212857"/>
              <a:gd name="connsiteX28" fmla="*/ 1698171 w 2819400"/>
              <a:gd name="connsiteY28" fmla="*/ 49571 h 212857"/>
              <a:gd name="connsiteX29" fmla="*/ 1752600 w 2819400"/>
              <a:gd name="connsiteY29" fmla="*/ 38686 h 212857"/>
              <a:gd name="connsiteX30" fmla="*/ 1926771 w 2819400"/>
              <a:gd name="connsiteY30" fmla="*/ 16914 h 212857"/>
              <a:gd name="connsiteX31" fmla="*/ 2155371 w 2819400"/>
              <a:gd name="connsiteY31" fmla="*/ 27800 h 212857"/>
              <a:gd name="connsiteX32" fmla="*/ 2188028 w 2819400"/>
              <a:gd name="connsiteY32" fmla="*/ 38686 h 212857"/>
              <a:gd name="connsiteX33" fmla="*/ 2242457 w 2819400"/>
              <a:gd name="connsiteY33" fmla="*/ 49571 h 212857"/>
              <a:gd name="connsiteX34" fmla="*/ 2307771 w 2819400"/>
              <a:gd name="connsiteY34" fmla="*/ 71343 h 212857"/>
              <a:gd name="connsiteX35" fmla="*/ 2514600 w 2819400"/>
              <a:gd name="connsiteY35" fmla="*/ 93114 h 212857"/>
              <a:gd name="connsiteX36" fmla="*/ 2547257 w 2819400"/>
              <a:gd name="connsiteY36" fmla="*/ 104000 h 212857"/>
              <a:gd name="connsiteX37" fmla="*/ 2699657 w 2819400"/>
              <a:gd name="connsiteY37" fmla="*/ 125771 h 212857"/>
              <a:gd name="connsiteX38" fmla="*/ 2764971 w 2819400"/>
              <a:gd name="connsiteY38" fmla="*/ 158429 h 212857"/>
              <a:gd name="connsiteX39" fmla="*/ 2819400 w 2819400"/>
              <a:gd name="connsiteY39" fmla="*/ 169314 h 21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819400" h="212857">
                <a:moveTo>
                  <a:pt x="0" y="201971"/>
                </a:moveTo>
                <a:cubicBezTo>
                  <a:pt x="18143" y="191085"/>
                  <a:pt x="38364" y="183083"/>
                  <a:pt x="54428" y="169314"/>
                </a:cubicBezTo>
                <a:cubicBezTo>
                  <a:pt x="64361" y="160800"/>
                  <a:pt x="65106" y="143591"/>
                  <a:pt x="76200" y="136657"/>
                </a:cubicBezTo>
                <a:cubicBezTo>
                  <a:pt x="95661" y="124494"/>
                  <a:pt x="119743" y="122143"/>
                  <a:pt x="141514" y="114886"/>
                </a:cubicBezTo>
                <a:lnTo>
                  <a:pt x="174171" y="104000"/>
                </a:lnTo>
                <a:cubicBezTo>
                  <a:pt x="181428" y="96743"/>
                  <a:pt x="186763" y="86819"/>
                  <a:pt x="195943" y="82229"/>
                </a:cubicBezTo>
                <a:cubicBezTo>
                  <a:pt x="247091" y="56655"/>
                  <a:pt x="281591" y="58882"/>
                  <a:pt x="337457" y="49571"/>
                </a:cubicBezTo>
                <a:cubicBezTo>
                  <a:pt x="355708" y="46529"/>
                  <a:pt x="373743" y="42314"/>
                  <a:pt x="391886" y="38686"/>
                </a:cubicBezTo>
                <a:cubicBezTo>
                  <a:pt x="402772" y="31429"/>
                  <a:pt x="412841" y="22765"/>
                  <a:pt x="424543" y="16914"/>
                </a:cubicBezTo>
                <a:cubicBezTo>
                  <a:pt x="511595" y="-26612"/>
                  <a:pt x="737440" y="27586"/>
                  <a:pt x="740228" y="27800"/>
                </a:cubicBezTo>
                <a:cubicBezTo>
                  <a:pt x="907623" y="55700"/>
                  <a:pt x="722520" y="18268"/>
                  <a:pt x="849086" y="60457"/>
                </a:cubicBezTo>
                <a:cubicBezTo>
                  <a:pt x="866639" y="66308"/>
                  <a:pt x="885664" y="66475"/>
                  <a:pt x="903514" y="71343"/>
                </a:cubicBezTo>
                <a:cubicBezTo>
                  <a:pt x="925654" y="77381"/>
                  <a:pt x="946564" y="87548"/>
                  <a:pt x="968828" y="93114"/>
                </a:cubicBezTo>
                <a:cubicBezTo>
                  <a:pt x="1105003" y="127159"/>
                  <a:pt x="935670" y="83641"/>
                  <a:pt x="1045028" y="114886"/>
                </a:cubicBezTo>
                <a:cubicBezTo>
                  <a:pt x="1059413" y="118996"/>
                  <a:pt x="1074057" y="122143"/>
                  <a:pt x="1088571" y="125771"/>
                </a:cubicBezTo>
                <a:cubicBezTo>
                  <a:pt x="1162686" y="199886"/>
                  <a:pt x="1046874" y="86921"/>
                  <a:pt x="1143000" y="169314"/>
                </a:cubicBezTo>
                <a:cubicBezTo>
                  <a:pt x="1158585" y="182672"/>
                  <a:pt x="1186543" y="212857"/>
                  <a:pt x="1186543" y="212857"/>
                </a:cubicBezTo>
                <a:cubicBezTo>
                  <a:pt x="1182914" y="201971"/>
                  <a:pt x="1183771" y="188314"/>
                  <a:pt x="1175657" y="180200"/>
                </a:cubicBezTo>
                <a:cubicBezTo>
                  <a:pt x="1144471" y="149014"/>
                  <a:pt x="1116013" y="136721"/>
                  <a:pt x="1077686" y="125771"/>
                </a:cubicBezTo>
                <a:cubicBezTo>
                  <a:pt x="1063301" y="121661"/>
                  <a:pt x="1048657" y="118514"/>
                  <a:pt x="1034143" y="114886"/>
                </a:cubicBezTo>
                <a:cubicBezTo>
                  <a:pt x="1019629" y="107629"/>
                  <a:pt x="1006467" y="96514"/>
                  <a:pt x="990600" y="93114"/>
                </a:cubicBezTo>
                <a:cubicBezTo>
                  <a:pt x="954943" y="85473"/>
                  <a:pt x="915888" y="95033"/>
                  <a:pt x="881743" y="82229"/>
                </a:cubicBezTo>
                <a:cubicBezTo>
                  <a:pt x="872133" y="78625"/>
                  <a:pt x="894713" y="65738"/>
                  <a:pt x="903514" y="60457"/>
                </a:cubicBezTo>
                <a:cubicBezTo>
                  <a:pt x="913353" y="54553"/>
                  <a:pt x="924990" y="52151"/>
                  <a:pt x="936171" y="49571"/>
                </a:cubicBezTo>
                <a:cubicBezTo>
                  <a:pt x="972228" y="41250"/>
                  <a:pt x="1045028" y="27800"/>
                  <a:pt x="1045028" y="27800"/>
                </a:cubicBezTo>
                <a:cubicBezTo>
                  <a:pt x="1139371" y="31429"/>
                  <a:pt x="1233840" y="32608"/>
                  <a:pt x="1328057" y="38686"/>
                </a:cubicBezTo>
                <a:cubicBezTo>
                  <a:pt x="1346521" y="39877"/>
                  <a:pt x="1364282" y="46261"/>
                  <a:pt x="1382486" y="49571"/>
                </a:cubicBezTo>
                <a:cubicBezTo>
                  <a:pt x="1404202" y="53519"/>
                  <a:pt x="1426029" y="56828"/>
                  <a:pt x="1447800" y="60457"/>
                </a:cubicBezTo>
                <a:cubicBezTo>
                  <a:pt x="1531257" y="56828"/>
                  <a:pt x="1614847" y="55523"/>
                  <a:pt x="1698171" y="49571"/>
                </a:cubicBezTo>
                <a:cubicBezTo>
                  <a:pt x="1716626" y="48253"/>
                  <a:pt x="1734260" y="41131"/>
                  <a:pt x="1752600" y="38686"/>
                </a:cubicBezTo>
                <a:cubicBezTo>
                  <a:pt x="2014185" y="3809"/>
                  <a:pt x="1746340" y="46987"/>
                  <a:pt x="1926771" y="16914"/>
                </a:cubicBezTo>
                <a:cubicBezTo>
                  <a:pt x="2002971" y="20543"/>
                  <a:pt x="2079348" y="21465"/>
                  <a:pt x="2155371" y="27800"/>
                </a:cubicBezTo>
                <a:cubicBezTo>
                  <a:pt x="2166806" y="28753"/>
                  <a:pt x="2176896" y="35903"/>
                  <a:pt x="2188028" y="38686"/>
                </a:cubicBezTo>
                <a:cubicBezTo>
                  <a:pt x="2205978" y="43173"/>
                  <a:pt x="2224607" y="44703"/>
                  <a:pt x="2242457" y="49571"/>
                </a:cubicBezTo>
                <a:cubicBezTo>
                  <a:pt x="2264597" y="55609"/>
                  <a:pt x="2284916" y="69265"/>
                  <a:pt x="2307771" y="71343"/>
                </a:cubicBezTo>
                <a:cubicBezTo>
                  <a:pt x="2456648" y="84878"/>
                  <a:pt x="2387745" y="77258"/>
                  <a:pt x="2514600" y="93114"/>
                </a:cubicBezTo>
                <a:cubicBezTo>
                  <a:pt x="2525486" y="96743"/>
                  <a:pt x="2535916" y="102255"/>
                  <a:pt x="2547257" y="104000"/>
                </a:cubicBezTo>
                <a:cubicBezTo>
                  <a:pt x="2669415" y="122794"/>
                  <a:pt x="2621387" y="103408"/>
                  <a:pt x="2699657" y="125771"/>
                </a:cubicBezTo>
                <a:cubicBezTo>
                  <a:pt x="2763500" y="144011"/>
                  <a:pt x="2701361" y="126624"/>
                  <a:pt x="2764971" y="158429"/>
                </a:cubicBezTo>
                <a:cubicBezTo>
                  <a:pt x="2791331" y="171609"/>
                  <a:pt x="2794491" y="169314"/>
                  <a:pt x="2819400" y="1693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917371" y="5344866"/>
            <a:ext cx="3439886" cy="326591"/>
          </a:xfrm>
          <a:custGeom>
            <a:avLst/>
            <a:gdLst>
              <a:gd name="connsiteX0" fmla="*/ 0 w 3439886"/>
              <a:gd name="connsiteY0" fmla="*/ 326591 h 326591"/>
              <a:gd name="connsiteX1" fmla="*/ 76200 w 3439886"/>
              <a:gd name="connsiteY1" fmla="*/ 250391 h 326591"/>
              <a:gd name="connsiteX2" fmla="*/ 108858 w 3439886"/>
              <a:gd name="connsiteY2" fmla="*/ 185077 h 326591"/>
              <a:gd name="connsiteX3" fmla="*/ 130629 w 3439886"/>
              <a:gd name="connsiteY3" fmla="*/ 152420 h 326591"/>
              <a:gd name="connsiteX4" fmla="*/ 370115 w 3439886"/>
              <a:gd name="connsiteY4" fmla="*/ 119763 h 326591"/>
              <a:gd name="connsiteX5" fmla="*/ 457200 w 3439886"/>
              <a:gd name="connsiteY5" fmla="*/ 97991 h 326591"/>
              <a:gd name="connsiteX6" fmla="*/ 478972 w 3439886"/>
              <a:gd name="connsiteY6" fmla="*/ 76220 h 326591"/>
              <a:gd name="connsiteX7" fmla="*/ 533400 w 3439886"/>
              <a:gd name="connsiteY7" fmla="*/ 65334 h 326591"/>
              <a:gd name="connsiteX8" fmla="*/ 696686 w 3439886"/>
              <a:gd name="connsiteY8" fmla="*/ 32677 h 326591"/>
              <a:gd name="connsiteX9" fmla="*/ 936172 w 3439886"/>
              <a:gd name="connsiteY9" fmla="*/ 43563 h 326591"/>
              <a:gd name="connsiteX10" fmla="*/ 1023258 w 3439886"/>
              <a:gd name="connsiteY10" fmla="*/ 65334 h 326591"/>
              <a:gd name="connsiteX11" fmla="*/ 1099458 w 3439886"/>
              <a:gd name="connsiteY11" fmla="*/ 97991 h 326591"/>
              <a:gd name="connsiteX12" fmla="*/ 1143000 w 3439886"/>
              <a:gd name="connsiteY12" fmla="*/ 119763 h 326591"/>
              <a:gd name="connsiteX13" fmla="*/ 1175658 w 3439886"/>
              <a:gd name="connsiteY13" fmla="*/ 130648 h 326591"/>
              <a:gd name="connsiteX14" fmla="*/ 1197429 w 3439886"/>
              <a:gd name="connsiteY14" fmla="*/ 163305 h 326591"/>
              <a:gd name="connsiteX15" fmla="*/ 1240972 w 3439886"/>
              <a:gd name="connsiteY15" fmla="*/ 217734 h 326591"/>
              <a:gd name="connsiteX16" fmla="*/ 1230086 w 3439886"/>
              <a:gd name="connsiteY16" fmla="*/ 228620 h 326591"/>
              <a:gd name="connsiteX17" fmla="*/ 1197429 w 3439886"/>
              <a:gd name="connsiteY17" fmla="*/ 174191 h 326591"/>
              <a:gd name="connsiteX18" fmla="*/ 1186543 w 3439886"/>
              <a:gd name="connsiteY18" fmla="*/ 141534 h 326591"/>
              <a:gd name="connsiteX19" fmla="*/ 1110343 w 3439886"/>
              <a:gd name="connsiteY19" fmla="*/ 97991 h 326591"/>
              <a:gd name="connsiteX20" fmla="*/ 1164772 w 3439886"/>
              <a:gd name="connsiteY20" fmla="*/ 65334 h 326591"/>
              <a:gd name="connsiteX21" fmla="*/ 1208315 w 3439886"/>
              <a:gd name="connsiteY21" fmla="*/ 43563 h 326591"/>
              <a:gd name="connsiteX22" fmla="*/ 1273629 w 3439886"/>
              <a:gd name="connsiteY22" fmla="*/ 21791 h 326591"/>
              <a:gd name="connsiteX23" fmla="*/ 1306286 w 3439886"/>
              <a:gd name="connsiteY23" fmla="*/ 10905 h 326591"/>
              <a:gd name="connsiteX24" fmla="*/ 1360715 w 3439886"/>
              <a:gd name="connsiteY24" fmla="*/ 20 h 326591"/>
              <a:gd name="connsiteX25" fmla="*/ 1458686 w 3439886"/>
              <a:gd name="connsiteY25" fmla="*/ 10905 h 326591"/>
              <a:gd name="connsiteX26" fmla="*/ 1491343 w 3439886"/>
              <a:gd name="connsiteY26" fmla="*/ 20 h 326591"/>
              <a:gd name="connsiteX27" fmla="*/ 1676400 w 3439886"/>
              <a:gd name="connsiteY27" fmla="*/ 21791 h 326591"/>
              <a:gd name="connsiteX28" fmla="*/ 1839686 w 3439886"/>
              <a:gd name="connsiteY28" fmla="*/ 54448 h 326591"/>
              <a:gd name="connsiteX29" fmla="*/ 1861458 w 3439886"/>
              <a:gd name="connsiteY29" fmla="*/ 76220 h 326591"/>
              <a:gd name="connsiteX30" fmla="*/ 1981200 w 3439886"/>
              <a:gd name="connsiteY30" fmla="*/ 76220 h 326591"/>
              <a:gd name="connsiteX31" fmla="*/ 2002972 w 3439886"/>
              <a:gd name="connsiteY31" fmla="*/ 54448 h 326591"/>
              <a:gd name="connsiteX32" fmla="*/ 2155372 w 3439886"/>
              <a:gd name="connsiteY32" fmla="*/ 32677 h 326591"/>
              <a:gd name="connsiteX33" fmla="*/ 2198915 w 3439886"/>
              <a:gd name="connsiteY33" fmla="*/ 65334 h 326591"/>
              <a:gd name="connsiteX34" fmla="*/ 2264229 w 3439886"/>
              <a:gd name="connsiteY34" fmla="*/ 87105 h 326591"/>
              <a:gd name="connsiteX35" fmla="*/ 2329543 w 3439886"/>
              <a:gd name="connsiteY35" fmla="*/ 119763 h 326591"/>
              <a:gd name="connsiteX36" fmla="*/ 2362200 w 3439886"/>
              <a:gd name="connsiteY36" fmla="*/ 152420 h 326591"/>
              <a:gd name="connsiteX37" fmla="*/ 2427515 w 3439886"/>
              <a:gd name="connsiteY37" fmla="*/ 185077 h 326591"/>
              <a:gd name="connsiteX38" fmla="*/ 2460172 w 3439886"/>
              <a:gd name="connsiteY38" fmla="*/ 206848 h 326591"/>
              <a:gd name="connsiteX39" fmla="*/ 2590800 w 3439886"/>
              <a:gd name="connsiteY39" fmla="*/ 195963 h 326591"/>
              <a:gd name="connsiteX40" fmla="*/ 2623458 w 3439886"/>
              <a:gd name="connsiteY40" fmla="*/ 174191 h 326591"/>
              <a:gd name="connsiteX41" fmla="*/ 2841172 w 3439886"/>
              <a:gd name="connsiteY41" fmla="*/ 185077 h 326591"/>
              <a:gd name="connsiteX42" fmla="*/ 2939143 w 3439886"/>
              <a:gd name="connsiteY42" fmla="*/ 195963 h 326591"/>
              <a:gd name="connsiteX43" fmla="*/ 3004458 w 3439886"/>
              <a:gd name="connsiteY43" fmla="*/ 217734 h 326591"/>
              <a:gd name="connsiteX44" fmla="*/ 3167743 w 3439886"/>
              <a:gd name="connsiteY44" fmla="*/ 239505 h 326591"/>
              <a:gd name="connsiteX45" fmla="*/ 3341915 w 3439886"/>
              <a:gd name="connsiteY45" fmla="*/ 261277 h 326591"/>
              <a:gd name="connsiteX46" fmla="*/ 3407229 w 3439886"/>
              <a:gd name="connsiteY46" fmla="*/ 272163 h 326591"/>
              <a:gd name="connsiteX47" fmla="*/ 3439886 w 3439886"/>
              <a:gd name="connsiteY47" fmla="*/ 283048 h 32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439886" h="326591">
                <a:moveTo>
                  <a:pt x="0" y="326591"/>
                </a:moveTo>
                <a:cubicBezTo>
                  <a:pt x="25400" y="301191"/>
                  <a:pt x="67488" y="285239"/>
                  <a:pt x="76200" y="250391"/>
                </a:cubicBezTo>
                <a:cubicBezTo>
                  <a:pt x="93863" y="179740"/>
                  <a:pt x="73565" y="229192"/>
                  <a:pt x="108858" y="185077"/>
                </a:cubicBezTo>
                <a:cubicBezTo>
                  <a:pt x="117031" y="174861"/>
                  <a:pt x="119535" y="159354"/>
                  <a:pt x="130629" y="152420"/>
                </a:cubicBezTo>
                <a:cubicBezTo>
                  <a:pt x="188649" y="116157"/>
                  <a:pt x="331410" y="122182"/>
                  <a:pt x="370115" y="119763"/>
                </a:cubicBezTo>
                <a:cubicBezTo>
                  <a:pt x="381823" y="117421"/>
                  <a:pt x="440463" y="108033"/>
                  <a:pt x="457200" y="97991"/>
                </a:cubicBezTo>
                <a:cubicBezTo>
                  <a:pt x="466001" y="92711"/>
                  <a:pt x="469539" y="80263"/>
                  <a:pt x="478972" y="76220"/>
                </a:cubicBezTo>
                <a:cubicBezTo>
                  <a:pt x="495978" y="68932"/>
                  <a:pt x="515372" y="69494"/>
                  <a:pt x="533400" y="65334"/>
                </a:cubicBezTo>
                <a:cubicBezTo>
                  <a:pt x="669868" y="33842"/>
                  <a:pt x="569865" y="50795"/>
                  <a:pt x="696686" y="32677"/>
                </a:cubicBezTo>
                <a:cubicBezTo>
                  <a:pt x="776515" y="36306"/>
                  <a:pt x="856657" y="35612"/>
                  <a:pt x="936172" y="43563"/>
                </a:cubicBezTo>
                <a:cubicBezTo>
                  <a:pt x="965946" y="46540"/>
                  <a:pt x="1023258" y="65334"/>
                  <a:pt x="1023258" y="65334"/>
                </a:cubicBezTo>
                <a:cubicBezTo>
                  <a:pt x="1089442" y="109456"/>
                  <a:pt x="1019119" y="67863"/>
                  <a:pt x="1099458" y="97991"/>
                </a:cubicBezTo>
                <a:cubicBezTo>
                  <a:pt x="1114652" y="103689"/>
                  <a:pt x="1128085" y="113371"/>
                  <a:pt x="1143000" y="119763"/>
                </a:cubicBezTo>
                <a:cubicBezTo>
                  <a:pt x="1153547" y="124283"/>
                  <a:pt x="1164772" y="127020"/>
                  <a:pt x="1175658" y="130648"/>
                </a:cubicBezTo>
                <a:cubicBezTo>
                  <a:pt x="1182915" y="141534"/>
                  <a:pt x="1189256" y="153089"/>
                  <a:pt x="1197429" y="163305"/>
                </a:cubicBezTo>
                <a:cubicBezTo>
                  <a:pt x="1259481" y="240873"/>
                  <a:pt x="1173951" y="117205"/>
                  <a:pt x="1240972" y="217734"/>
                </a:cubicBezTo>
                <a:cubicBezTo>
                  <a:pt x="1246434" y="239583"/>
                  <a:pt x="1267675" y="303795"/>
                  <a:pt x="1230086" y="228620"/>
                </a:cubicBezTo>
                <a:cubicBezTo>
                  <a:pt x="1201822" y="172093"/>
                  <a:pt x="1239954" y="216718"/>
                  <a:pt x="1197429" y="174191"/>
                </a:cubicBezTo>
                <a:cubicBezTo>
                  <a:pt x="1193800" y="163305"/>
                  <a:pt x="1193889" y="150349"/>
                  <a:pt x="1186543" y="141534"/>
                </a:cubicBezTo>
                <a:cubicBezTo>
                  <a:pt x="1161196" y="111118"/>
                  <a:pt x="1142898" y="108843"/>
                  <a:pt x="1110343" y="97991"/>
                </a:cubicBezTo>
                <a:cubicBezTo>
                  <a:pt x="1146548" y="61787"/>
                  <a:pt x="1115313" y="86530"/>
                  <a:pt x="1164772" y="65334"/>
                </a:cubicBezTo>
                <a:cubicBezTo>
                  <a:pt x="1179687" y="58942"/>
                  <a:pt x="1193248" y="49590"/>
                  <a:pt x="1208315" y="43563"/>
                </a:cubicBezTo>
                <a:cubicBezTo>
                  <a:pt x="1229623" y="35040"/>
                  <a:pt x="1251858" y="29048"/>
                  <a:pt x="1273629" y="21791"/>
                </a:cubicBezTo>
                <a:cubicBezTo>
                  <a:pt x="1284515" y="18162"/>
                  <a:pt x="1295034" y="13155"/>
                  <a:pt x="1306286" y="10905"/>
                </a:cubicBezTo>
                <a:lnTo>
                  <a:pt x="1360715" y="20"/>
                </a:lnTo>
                <a:cubicBezTo>
                  <a:pt x="1393372" y="3648"/>
                  <a:pt x="1425828" y="10905"/>
                  <a:pt x="1458686" y="10905"/>
                </a:cubicBezTo>
                <a:cubicBezTo>
                  <a:pt x="1470160" y="10905"/>
                  <a:pt x="1479883" y="-553"/>
                  <a:pt x="1491343" y="20"/>
                </a:cubicBezTo>
                <a:cubicBezTo>
                  <a:pt x="1553377" y="3122"/>
                  <a:pt x="1614871" y="13304"/>
                  <a:pt x="1676400" y="21791"/>
                </a:cubicBezTo>
                <a:cubicBezTo>
                  <a:pt x="1797468" y="38490"/>
                  <a:pt x="1770578" y="31413"/>
                  <a:pt x="1839686" y="54448"/>
                </a:cubicBezTo>
                <a:cubicBezTo>
                  <a:pt x="1846943" y="61705"/>
                  <a:pt x="1851848" y="72616"/>
                  <a:pt x="1861458" y="76220"/>
                </a:cubicBezTo>
                <a:cubicBezTo>
                  <a:pt x="1914744" y="96202"/>
                  <a:pt x="1930511" y="86357"/>
                  <a:pt x="1981200" y="76220"/>
                </a:cubicBezTo>
                <a:cubicBezTo>
                  <a:pt x="1988457" y="68963"/>
                  <a:pt x="1995087" y="61018"/>
                  <a:pt x="2002972" y="54448"/>
                </a:cubicBezTo>
                <a:cubicBezTo>
                  <a:pt x="2069196" y="-738"/>
                  <a:pt x="2041512" y="21291"/>
                  <a:pt x="2155372" y="32677"/>
                </a:cubicBezTo>
                <a:cubicBezTo>
                  <a:pt x="2169886" y="43563"/>
                  <a:pt x="2182687" y="57220"/>
                  <a:pt x="2198915" y="65334"/>
                </a:cubicBezTo>
                <a:cubicBezTo>
                  <a:pt x="2219441" y="75597"/>
                  <a:pt x="2264229" y="87105"/>
                  <a:pt x="2264229" y="87105"/>
                </a:cubicBezTo>
                <a:cubicBezTo>
                  <a:pt x="2324101" y="146980"/>
                  <a:pt x="2235923" y="66266"/>
                  <a:pt x="2329543" y="119763"/>
                </a:cubicBezTo>
                <a:cubicBezTo>
                  <a:pt x="2342909" y="127401"/>
                  <a:pt x="2350373" y="142565"/>
                  <a:pt x="2362200" y="152420"/>
                </a:cubicBezTo>
                <a:cubicBezTo>
                  <a:pt x="2408993" y="191414"/>
                  <a:pt x="2378423" y="160531"/>
                  <a:pt x="2427515" y="185077"/>
                </a:cubicBezTo>
                <a:cubicBezTo>
                  <a:pt x="2439217" y="190928"/>
                  <a:pt x="2449286" y="199591"/>
                  <a:pt x="2460172" y="206848"/>
                </a:cubicBezTo>
                <a:cubicBezTo>
                  <a:pt x="2503715" y="203220"/>
                  <a:pt x="2547955" y="204532"/>
                  <a:pt x="2590800" y="195963"/>
                </a:cubicBezTo>
                <a:cubicBezTo>
                  <a:pt x="2603629" y="193397"/>
                  <a:pt x="2610387" y="174759"/>
                  <a:pt x="2623458" y="174191"/>
                </a:cubicBezTo>
                <a:lnTo>
                  <a:pt x="2841172" y="185077"/>
                </a:lnTo>
                <a:cubicBezTo>
                  <a:pt x="2873829" y="188706"/>
                  <a:pt x="2906923" y="189519"/>
                  <a:pt x="2939143" y="195963"/>
                </a:cubicBezTo>
                <a:cubicBezTo>
                  <a:pt x="2961647" y="200464"/>
                  <a:pt x="2981821" y="213961"/>
                  <a:pt x="3004458" y="217734"/>
                </a:cubicBezTo>
                <a:cubicBezTo>
                  <a:pt x="3102183" y="234022"/>
                  <a:pt x="3047835" y="226183"/>
                  <a:pt x="3167743" y="239505"/>
                </a:cubicBezTo>
                <a:cubicBezTo>
                  <a:pt x="3249893" y="266889"/>
                  <a:pt x="3169953" y="243175"/>
                  <a:pt x="3341915" y="261277"/>
                </a:cubicBezTo>
                <a:cubicBezTo>
                  <a:pt x="3363865" y="263588"/>
                  <a:pt x="3385683" y="267375"/>
                  <a:pt x="3407229" y="272163"/>
                </a:cubicBezTo>
                <a:cubicBezTo>
                  <a:pt x="3418430" y="274652"/>
                  <a:pt x="3439886" y="283048"/>
                  <a:pt x="3439886" y="2830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243943" y="5442857"/>
            <a:ext cx="3842657" cy="228600"/>
          </a:xfrm>
          <a:custGeom>
            <a:avLst/>
            <a:gdLst>
              <a:gd name="connsiteX0" fmla="*/ 0 w 3842657"/>
              <a:gd name="connsiteY0" fmla="*/ 206829 h 228600"/>
              <a:gd name="connsiteX1" fmla="*/ 87086 w 3842657"/>
              <a:gd name="connsiteY1" fmla="*/ 141514 h 228600"/>
              <a:gd name="connsiteX2" fmla="*/ 500743 w 3842657"/>
              <a:gd name="connsiteY2" fmla="*/ 108857 h 228600"/>
              <a:gd name="connsiteX3" fmla="*/ 576943 w 3842657"/>
              <a:gd name="connsiteY3" fmla="*/ 87086 h 228600"/>
              <a:gd name="connsiteX4" fmla="*/ 609600 w 3842657"/>
              <a:gd name="connsiteY4" fmla="*/ 76200 h 228600"/>
              <a:gd name="connsiteX5" fmla="*/ 1034143 w 3842657"/>
              <a:gd name="connsiteY5" fmla="*/ 87086 h 228600"/>
              <a:gd name="connsiteX6" fmla="*/ 1099457 w 3842657"/>
              <a:gd name="connsiteY6" fmla="*/ 152400 h 228600"/>
              <a:gd name="connsiteX7" fmla="*/ 1143000 w 3842657"/>
              <a:gd name="connsiteY7" fmla="*/ 206829 h 228600"/>
              <a:gd name="connsiteX8" fmla="*/ 1164771 w 3842657"/>
              <a:gd name="connsiteY8" fmla="*/ 185057 h 228600"/>
              <a:gd name="connsiteX9" fmla="*/ 1121228 w 3842657"/>
              <a:gd name="connsiteY9" fmla="*/ 228600 h 228600"/>
              <a:gd name="connsiteX10" fmla="*/ 1088571 w 3842657"/>
              <a:gd name="connsiteY10" fmla="*/ 195943 h 228600"/>
              <a:gd name="connsiteX11" fmla="*/ 1055914 w 3842657"/>
              <a:gd name="connsiteY11" fmla="*/ 174172 h 228600"/>
              <a:gd name="connsiteX12" fmla="*/ 1045028 w 3842657"/>
              <a:gd name="connsiteY12" fmla="*/ 130629 h 228600"/>
              <a:gd name="connsiteX13" fmla="*/ 1447800 w 3842657"/>
              <a:gd name="connsiteY13" fmla="*/ 87086 h 228600"/>
              <a:gd name="connsiteX14" fmla="*/ 1491343 w 3842657"/>
              <a:gd name="connsiteY14" fmla="*/ 76200 h 228600"/>
              <a:gd name="connsiteX15" fmla="*/ 1839686 w 3842657"/>
              <a:gd name="connsiteY15" fmla="*/ 65314 h 228600"/>
              <a:gd name="connsiteX16" fmla="*/ 2743200 w 3842657"/>
              <a:gd name="connsiteY16" fmla="*/ 32657 h 228600"/>
              <a:gd name="connsiteX17" fmla="*/ 2873828 w 3842657"/>
              <a:gd name="connsiteY17" fmla="*/ 21772 h 228600"/>
              <a:gd name="connsiteX18" fmla="*/ 2939143 w 3842657"/>
              <a:gd name="connsiteY18" fmla="*/ 10886 h 228600"/>
              <a:gd name="connsiteX19" fmla="*/ 2971800 w 3842657"/>
              <a:gd name="connsiteY19" fmla="*/ 0 h 228600"/>
              <a:gd name="connsiteX20" fmla="*/ 3363686 w 3842657"/>
              <a:gd name="connsiteY20" fmla="*/ 10886 h 228600"/>
              <a:gd name="connsiteX21" fmla="*/ 3429000 w 3842657"/>
              <a:gd name="connsiteY21" fmla="*/ 32657 h 228600"/>
              <a:gd name="connsiteX22" fmla="*/ 3526971 w 3842657"/>
              <a:gd name="connsiteY22" fmla="*/ 54429 h 228600"/>
              <a:gd name="connsiteX23" fmla="*/ 3603171 w 3842657"/>
              <a:gd name="connsiteY23" fmla="*/ 108857 h 228600"/>
              <a:gd name="connsiteX24" fmla="*/ 3646714 w 3842657"/>
              <a:gd name="connsiteY24" fmla="*/ 130629 h 228600"/>
              <a:gd name="connsiteX25" fmla="*/ 3755571 w 3842657"/>
              <a:gd name="connsiteY25" fmla="*/ 141514 h 228600"/>
              <a:gd name="connsiteX26" fmla="*/ 3799114 w 3842657"/>
              <a:gd name="connsiteY26" fmla="*/ 152400 h 228600"/>
              <a:gd name="connsiteX27" fmla="*/ 3842657 w 3842657"/>
              <a:gd name="connsiteY27" fmla="*/ 185057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42657" h="228600">
                <a:moveTo>
                  <a:pt x="0" y="206829"/>
                </a:moveTo>
                <a:cubicBezTo>
                  <a:pt x="6942" y="201275"/>
                  <a:pt x="67589" y="150179"/>
                  <a:pt x="87086" y="141514"/>
                </a:cubicBezTo>
                <a:cubicBezTo>
                  <a:pt x="215408" y="84482"/>
                  <a:pt x="368403" y="112993"/>
                  <a:pt x="500743" y="108857"/>
                </a:cubicBezTo>
                <a:cubicBezTo>
                  <a:pt x="579063" y="82752"/>
                  <a:pt x="481236" y="114432"/>
                  <a:pt x="576943" y="87086"/>
                </a:cubicBezTo>
                <a:cubicBezTo>
                  <a:pt x="587976" y="83934"/>
                  <a:pt x="598714" y="79829"/>
                  <a:pt x="609600" y="76200"/>
                </a:cubicBezTo>
                <a:cubicBezTo>
                  <a:pt x="751114" y="79829"/>
                  <a:pt x="894264" y="65327"/>
                  <a:pt x="1034143" y="87086"/>
                </a:cubicBezTo>
                <a:cubicBezTo>
                  <a:pt x="1064566" y="91819"/>
                  <a:pt x="1077686" y="130629"/>
                  <a:pt x="1099457" y="152400"/>
                </a:cubicBezTo>
                <a:cubicBezTo>
                  <a:pt x="1130477" y="183420"/>
                  <a:pt x="1115538" y="165637"/>
                  <a:pt x="1143000" y="206829"/>
                </a:cubicBezTo>
                <a:lnTo>
                  <a:pt x="1164771" y="185057"/>
                </a:lnTo>
                <a:lnTo>
                  <a:pt x="1121228" y="228600"/>
                </a:lnTo>
                <a:cubicBezTo>
                  <a:pt x="1110342" y="217714"/>
                  <a:pt x="1100398" y="205798"/>
                  <a:pt x="1088571" y="195943"/>
                </a:cubicBezTo>
                <a:cubicBezTo>
                  <a:pt x="1078520" y="187568"/>
                  <a:pt x="1063171" y="185058"/>
                  <a:pt x="1055914" y="174172"/>
                </a:cubicBezTo>
                <a:cubicBezTo>
                  <a:pt x="1047615" y="161724"/>
                  <a:pt x="1048657" y="145143"/>
                  <a:pt x="1045028" y="130629"/>
                </a:cubicBezTo>
                <a:cubicBezTo>
                  <a:pt x="1097506" y="-26801"/>
                  <a:pt x="1041405" y="107406"/>
                  <a:pt x="1447800" y="87086"/>
                </a:cubicBezTo>
                <a:cubicBezTo>
                  <a:pt x="1462742" y="86339"/>
                  <a:pt x="1476405" y="77030"/>
                  <a:pt x="1491343" y="76200"/>
                </a:cubicBezTo>
                <a:cubicBezTo>
                  <a:pt x="1607335" y="69756"/>
                  <a:pt x="1723564" y="68680"/>
                  <a:pt x="1839686" y="65314"/>
                </a:cubicBezTo>
                <a:cubicBezTo>
                  <a:pt x="2273514" y="52740"/>
                  <a:pt x="2277400" y="56750"/>
                  <a:pt x="2743200" y="32657"/>
                </a:cubicBezTo>
                <a:cubicBezTo>
                  <a:pt x="2786835" y="30400"/>
                  <a:pt x="2830285" y="25400"/>
                  <a:pt x="2873828" y="21772"/>
                </a:cubicBezTo>
                <a:cubicBezTo>
                  <a:pt x="2895600" y="18143"/>
                  <a:pt x="2917597" y="15674"/>
                  <a:pt x="2939143" y="10886"/>
                </a:cubicBezTo>
                <a:cubicBezTo>
                  <a:pt x="2950344" y="8397"/>
                  <a:pt x="2960325" y="0"/>
                  <a:pt x="2971800" y="0"/>
                </a:cubicBezTo>
                <a:cubicBezTo>
                  <a:pt x="3102479" y="0"/>
                  <a:pt x="3233057" y="7257"/>
                  <a:pt x="3363686" y="10886"/>
                </a:cubicBezTo>
                <a:cubicBezTo>
                  <a:pt x="3385457" y="18143"/>
                  <a:pt x="3406497" y="28156"/>
                  <a:pt x="3429000" y="32657"/>
                </a:cubicBezTo>
                <a:cubicBezTo>
                  <a:pt x="3498098" y="46477"/>
                  <a:pt x="3465478" y="39056"/>
                  <a:pt x="3526971" y="54429"/>
                </a:cubicBezTo>
                <a:cubicBezTo>
                  <a:pt x="3594173" y="121631"/>
                  <a:pt x="3542351" y="82791"/>
                  <a:pt x="3603171" y="108857"/>
                </a:cubicBezTo>
                <a:cubicBezTo>
                  <a:pt x="3618087" y="115249"/>
                  <a:pt x="3630847" y="127229"/>
                  <a:pt x="3646714" y="130629"/>
                </a:cubicBezTo>
                <a:cubicBezTo>
                  <a:pt x="3682371" y="138270"/>
                  <a:pt x="3719285" y="137886"/>
                  <a:pt x="3755571" y="141514"/>
                </a:cubicBezTo>
                <a:cubicBezTo>
                  <a:pt x="3770085" y="145143"/>
                  <a:pt x="3785363" y="146506"/>
                  <a:pt x="3799114" y="152400"/>
                </a:cubicBezTo>
                <a:cubicBezTo>
                  <a:pt x="3820651" y="161630"/>
                  <a:pt x="3828556" y="170957"/>
                  <a:pt x="3842657" y="1850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634343" y="5998029"/>
            <a:ext cx="2819400" cy="544285"/>
          </a:xfrm>
          <a:custGeom>
            <a:avLst/>
            <a:gdLst>
              <a:gd name="connsiteX0" fmla="*/ 0 w 2819400"/>
              <a:gd name="connsiteY0" fmla="*/ 97971 h 544285"/>
              <a:gd name="connsiteX1" fmla="*/ 10886 w 2819400"/>
              <a:gd name="connsiteY1" fmla="*/ 163285 h 544285"/>
              <a:gd name="connsiteX2" fmla="*/ 21771 w 2819400"/>
              <a:gd name="connsiteY2" fmla="*/ 195942 h 544285"/>
              <a:gd name="connsiteX3" fmla="*/ 119743 w 2819400"/>
              <a:gd name="connsiteY3" fmla="*/ 250371 h 544285"/>
              <a:gd name="connsiteX4" fmla="*/ 152400 w 2819400"/>
              <a:gd name="connsiteY4" fmla="*/ 272142 h 544285"/>
              <a:gd name="connsiteX5" fmla="*/ 185057 w 2819400"/>
              <a:gd name="connsiteY5" fmla="*/ 283028 h 544285"/>
              <a:gd name="connsiteX6" fmla="*/ 228600 w 2819400"/>
              <a:gd name="connsiteY6" fmla="*/ 304800 h 544285"/>
              <a:gd name="connsiteX7" fmla="*/ 370114 w 2819400"/>
              <a:gd name="connsiteY7" fmla="*/ 337457 h 544285"/>
              <a:gd name="connsiteX8" fmla="*/ 468086 w 2819400"/>
              <a:gd name="connsiteY8" fmla="*/ 359228 h 544285"/>
              <a:gd name="connsiteX9" fmla="*/ 870857 w 2819400"/>
              <a:gd name="connsiteY9" fmla="*/ 348342 h 544285"/>
              <a:gd name="connsiteX10" fmla="*/ 979714 w 2819400"/>
              <a:gd name="connsiteY10" fmla="*/ 304800 h 544285"/>
              <a:gd name="connsiteX11" fmla="*/ 1034143 w 2819400"/>
              <a:gd name="connsiteY11" fmla="*/ 293914 h 544285"/>
              <a:gd name="connsiteX12" fmla="*/ 1099457 w 2819400"/>
              <a:gd name="connsiteY12" fmla="*/ 250371 h 544285"/>
              <a:gd name="connsiteX13" fmla="*/ 1143000 w 2819400"/>
              <a:gd name="connsiteY13" fmla="*/ 195942 h 544285"/>
              <a:gd name="connsiteX14" fmla="*/ 1153886 w 2819400"/>
              <a:gd name="connsiteY14" fmla="*/ 141514 h 544285"/>
              <a:gd name="connsiteX15" fmla="*/ 1175657 w 2819400"/>
              <a:gd name="connsiteY15" fmla="*/ 108857 h 544285"/>
              <a:gd name="connsiteX16" fmla="*/ 1153886 w 2819400"/>
              <a:gd name="connsiteY16" fmla="*/ 141514 h 544285"/>
              <a:gd name="connsiteX17" fmla="*/ 1121228 w 2819400"/>
              <a:gd name="connsiteY17" fmla="*/ 163285 h 544285"/>
              <a:gd name="connsiteX18" fmla="*/ 1099457 w 2819400"/>
              <a:gd name="connsiteY18" fmla="*/ 185057 h 544285"/>
              <a:gd name="connsiteX19" fmla="*/ 1066800 w 2819400"/>
              <a:gd name="connsiteY19" fmla="*/ 206828 h 544285"/>
              <a:gd name="connsiteX20" fmla="*/ 1023257 w 2819400"/>
              <a:gd name="connsiteY20" fmla="*/ 261257 h 544285"/>
              <a:gd name="connsiteX21" fmla="*/ 1012371 w 2819400"/>
              <a:gd name="connsiteY21" fmla="*/ 304800 h 544285"/>
              <a:gd name="connsiteX22" fmla="*/ 990600 w 2819400"/>
              <a:gd name="connsiteY22" fmla="*/ 337457 h 544285"/>
              <a:gd name="connsiteX23" fmla="*/ 1055914 w 2819400"/>
              <a:gd name="connsiteY23" fmla="*/ 381000 h 544285"/>
              <a:gd name="connsiteX24" fmla="*/ 1088571 w 2819400"/>
              <a:gd name="connsiteY24" fmla="*/ 391885 h 544285"/>
              <a:gd name="connsiteX25" fmla="*/ 1121228 w 2819400"/>
              <a:gd name="connsiteY25" fmla="*/ 413657 h 544285"/>
              <a:gd name="connsiteX26" fmla="*/ 1175657 w 2819400"/>
              <a:gd name="connsiteY26" fmla="*/ 424542 h 544285"/>
              <a:gd name="connsiteX27" fmla="*/ 1219200 w 2819400"/>
              <a:gd name="connsiteY27" fmla="*/ 435428 h 544285"/>
              <a:gd name="connsiteX28" fmla="*/ 1251857 w 2819400"/>
              <a:gd name="connsiteY28" fmla="*/ 446314 h 544285"/>
              <a:gd name="connsiteX29" fmla="*/ 1328057 w 2819400"/>
              <a:gd name="connsiteY29" fmla="*/ 457200 h 544285"/>
              <a:gd name="connsiteX30" fmla="*/ 1600200 w 2819400"/>
              <a:gd name="connsiteY30" fmla="*/ 489857 h 544285"/>
              <a:gd name="connsiteX31" fmla="*/ 1665514 w 2819400"/>
              <a:gd name="connsiteY31" fmla="*/ 522514 h 544285"/>
              <a:gd name="connsiteX32" fmla="*/ 1698171 w 2819400"/>
              <a:gd name="connsiteY32" fmla="*/ 544285 h 544285"/>
              <a:gd name="connsiteX33" fmla="*/ 1937657 w 2819400"/>
              <a:gd name="connsiteY33" fmla="*/ 533400 h 544285"/>
              <a:gd name="connsiteX34" fmla="*/ 2013857 w 2819400"/>
              <a:gd name="connsiteY34" fmla="*/ 500742 h 544285"/>
              <a:gd name="connsiteX35" fmla="*/ 2177143 w 2819400"/>
              <a:gd name="connsiteY35" fmla="*/ 478971 h 544285"/>
              <a:gd name="connsiteX36" fmla="*/ 2264228 w 2819400"/>
              <a:gd name="connsiteY36" fmla="*/ 457200 h 544285"/>
              <a:gd name="connsiteX37" fmla="*/ 2329543 w 2819400"/>
              <a:gd name="connsiteY37" fmla="*/ 435428 h 544285"/>
              <a:gd name="connsiteX38" fmla="*/ 2362200 w 2819400"/>
              <a:gd name="connsiteY38" fmla="*/ 424542 h 544285"/>
              <a:gd name="connsiteX39" fmla="*/ 2405743 w 2819400"/>
              <a:gd name="connsiteY39" fmla="*/ 402771 h 544285"/>
              <a:gd name="connsiteX40" fmla="*/ 2460171 w 2819400"/>
              <a:gd name="connsiteY40" fmla="*/ 391885 h 544285"/>
              <a:gd name="connsiteX41" fmla="*/ 2623457 w 2819400"/>
              <a:gd name="connsiteY41" fmla="*/ 348342 h 544285"/>
              <a:gd name="connsiteX42" fmla="*/ 2688771 w 2819400"/>
              <a:gd name="connsiteY42" fmla="*/ 326571 h 544285"/>
              <a:gd name="connsiteX43" fmla="*/ 2721428 w 2819400"/>
              <a:gd name="connsiteY43" fmla="*/ 304800 h 544285"/>
              <a:gd name="connsiteX44" fmla="*/ 2775857 w 2819400"/>
              <a:gd name="connsiteY44" fmla="*/ 250371 h 544285"/>
              <a:gd name="connsiteX45" fmla="*/ 2786743 w 2819400"/>
              <a:gd name="connsiteY45" fmla="*/ 195942 h 544285"/>
              <a:gd name="connsiteX46" fmla="*/ 2808514 w 2819400"/>
              <a:gd name="connsiteY46" fmla="*/ 152400 h 544285"/>
              <a:gd name="connsiteX47" fmla="*/ 2819400 w 2819400"/>
              <a:gd name="connsiteY47" fmla="*/ 119742 h 544285"/>
              <a:gd name="connsiteX48" fmla="*/ 2808514 w 2819400"/>
              <a:gd name="connsiteY48" fmla="*/ 0 h 54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819400" h="544285">
                <a:moveTo>
                  <a:pt x="0" y="97971"/>
                </a:moveTo>
                <a:cubicBezTo>
                  <a:pt x="3629" y="119742"/>
                  <a:pt x="6098" y="141739"/>
                  <a:pt x="10886" y="163285"/>
                </a:cubicBezTo>
                <a:cubicBezTo>
                  <a:pt x="13375" y="174486"/>
                  <a:pt x="13657" y="187828"/>
                  <a:pt x="21771" y="195942"/>
                </a:cubicBezTo>
                <a:cubicBezTo>
                  <a:pt x="90414" y="264585"/>
                  <a:pt x="64990" y="222995"/>
                  <a:pt x="119743" y="250371"/>
                </a:cubicBezTo>
                <a:cubicBezTo>
                  <a:pt x="131445" y="256222"/>
                  <a:pt x="140698" y="266291"/>
                  <a:pt x="152400" y="272142"/>
                </a:cubicBezTo>
                <a:cubicBezTo>
                  <a:pt x="162663" y="277274"/>
                  <a:pt x="174510" y="278508"/>
                  <a:pt x="185057" y="283028"/>
                </a:cubicBezTo>
                <a:cubicBezTo>
                  <a:pt x="199972" y="289421"/>
                  <a:pt x="213684" y="298408"/>
                  <a:pt x="228600" y="304800"/>
                </a:cubicBezTo>
                <a:cubicBezTo>
                  <a:pt x="280721" y="327137"/>
                  <a:pt x="300449" y="314237"/>
                  <a:pt x="370114" y="337457"/>
                </a:cubicBezTo>
                <a:cubicBezTo>
                  <a:pt x="423710" y="355321"/>
                  <a:pt x="391453" y="346456"/>
                  <a:pt x="468086" y="359228"/>
                </a:cubicBezTo>
                <a:cubicBezTo>
                  <a:pt x="602343" y="355599"/>
                  <a:pt x="736877" y="357689"/>
                  <a:pt x="870857" y="348342"/>
                </a:cubicBezTo>
                <a:cubicBezTo>
                  <a:pt x="928151" y="344345"/>
                  <a:pt x="932201" y="320637"/>
                  <a:pt x="979714" y="304800"/>
                </a:cubicBezTo>
                <a:cubicBezTo>
                  <a:pt x="997267" y="298949"/>
                  <a:pt x="1016000" y="297543"/>
                  <a:pt x="1034143" y="293914"/>
                </a:cubicBezTo>
                <a:cubicBezTo>
                  <a:pt x="1055914" y="279400"/>
                  <a:pt x="1084943" y="272142"/>
                  <a:pt x="1099457" y="250371"/>
                </a:cubicBezTo>
                <a:cubicBezTo>
                  <a:pt x="1126921" y="209174"/>
                  <a:pt x="1111977" y="226965"/>
                  <a:pt x="1143000" y="195942"/>
                </a:cubicBezTo>
                <a:cubicBezTo>
                  <a:pt x="1146629" y="177799"/>
                  <a:pt x="1147389" y="158838"/>
                  <a:pt x="1153886" y="141514"/>
                </a:cubicBezTo>
                <a:cubicBezTo>
                  <a:pt x="1158480" y="129264"/>
                  <a:pt x="1182914" y="97971"/>
                  <a:pt x="1175657" y="108857"/>
                </a:cubicBezTo>
                <a:cubicBezTo>
                  <a:pt x="1168400" y="119743"/>
                  <a:pt x="1163137" y="132263"/>
                  <a:pt x="1153886" y="141514"/>
                </a:cubicBezTo>
                <a:cubicBezTo>
                  <a:pt x="1144635" y="150765"/>
                  <a:pt x="1131444" y="155112"/>
                  <a:pt x="1121228" y="163285"/>
                </a:cubicBezTo>
                <a:cubicBezTo>
                  <a:pt x="1113214" y="169696"/>
                  <a:pt x="1107471" y="178646"/>
                  <a:pt x="1099457" y="185057"/>
                </a:cubicBezTo>
                <a:cubicBezTo>
                  <a:pt x="1089241" y="193230"/>
                  <a:pt x="1077016" y="198655"/>
                  <a:pt x="1066800" y="206828"/>
                </a:cubicBezTo>
                <a:cubicBezTo>
                  <a:pt x="1044641" y="224555"/>
                  <a:pt x="1039423" y="237008"/>
                  <a:pt x="1023257" y="261257"/>
                </a:cubicBezTo>
                <a:cubicBezTo>
                  <a:pt x="1019628" y="275771"/>
                  <a:pt x="1018264" y="291049"/>
                  <a:pt x="1012371" y="304800"/>
                </a:cubicBezTo>
                <a:cubicBezTo>
                  <a:pt x="1007217" y="316825"/>
                  <a:pt x="990600" y="324374"/>
                  <a:pt x="990600" y="337457"/>
                </a:cubicBezTo>
                <a:cubicBezTo>
                  <a:pt x="990600" y="375727"/>
                  <a:pt x="1034065" y="374758"/>
                  <a:pt x="1055914" y="381000"/>
                </a:cubicBezTo>
                <a:cubicBezTo>
                  <a:pt x="1066947" y="384152"/>
                  <a:pt x="1077685" y="388257"/>
                  <a:pt x="1088571" y="391885"/>
                </a:cubicBezTo>
                <a:cubicBezTo>
                  <a:pt x="1099457" y="399142"/>
                  <a:pt x="1108978" y="409063"/>
                  <a:pt x="1121228" y="413657"/>
                </a:cubicBezTo>
                <a:cubicBezTo>
                  <a:pt x="1138552" y="420154"/>
                  <a:pt x="1157595" y="420528"/>
                  <a:pt x="1175657" y="424542"/>
                </a:cubicBezTo>
                <a:cubicBezTo>
                  <a:pt x="1190262" y="427787"/>
                  <a:pt x="1204815" y="431318"/>
                  <a:pt x="1219200" y="435428"/>
                </a:cubicBezTo>
                <a:cubicBezTo>
                  <a:pt x="1230233" y="438580"/>
                  <a:pt x="1240605" y="444064"/>
                  <a:pt x="1251857" y="446314"/>
                </a:cubicBezTo>
                <a:cubicBezTo>
                  <a:pt x="1277017" y="451346"/>
                  <a:pt x="1302582" y="454143"/>
                  <a:pt x="1328057" y="457200"/>
                </a:cubicBezTo>
                <a:cubicBezTo>
                  <a:pt x="1635618" y="494107"/>
                  <a:pt x="1425321" y="464874"/>
                  <a:pt x="1600200" y="489857"/>
                </a:cubicBezTo>
                <a:cubicBezTo>
                  <a:pt x="1693790" y="552249"/>
                  <a:pt x="1575377" y="477446"/>
                  <a:pt x="1665514" y="522514"/>
                </a:cubicBezTo>
                <a:cubicBezTo>
                  <a:pt x="1677216" y="528365"/>
                  <a:pt x="1687285" y="537028"/>
                  <a:pt x="1698171" y="544285"/>
                </a:cubicBezTo>
                <a:cubicBezTo>
                  <a:pt x="1778000" y="540657"/>
                  <a:pt x="1857981" y="539529"/>
                  <a:pt x="1937657" y="533400"/>
                </a:cubicBezTo>
                <a:cubicBezTo>
                  <a:pt x="2084682" y="522091"/>
                  <a:pt x="1889358" y="528408"/>
                  <a:pt x="2013857" y="500742"/>
                </a:cubicBezTo>
                <a:cubicBezTo>
                  <a:pt x="2067460" y="488830"/>
                  <a:pt x="2122714" y="486228"/>
                  <a:pt x="2177143" y="478971"/>
                </a:cubicBezTo>
                <a:cubicBezTo>
                  <a:pt x="2276229" y="445941"/>
                  <a:pt x="2119738" y="496606"/>
                  <a:pt x="2264228" y="457200"/>
                </a:cubicBezTo>
                <a:cubicBezTo>
                  <a:pt x="2286369" y="451162"/>
                  <a:pt x="2307771" y="442685"/>
                  <a:pt x="2329543" y="435428"/>
                </a:cubicBezTo>
                <a:cubicBezTo>
                  <a:pt x="2340429" y="431799"/>
                  <a:pt x="2351937" y="429673"/>
                  <a:pt x="2362200" y="424542"/>
                </a:cubicBezTo>
                <a:cubicBezTo>
                  <a:pt x="2376714" y="417285"/>
                  <a:pt x="2390348" y="407903"/>
                  <a:pt x="2405743" y="402771"/>
                </a:cubicBezTo>
                <a:cubicBezTo>
                  <a:pt x="2423296" y="396920"/>
                  <a:pt x="2442080" y="395762"/>
                  <a:pt x="2460171" y="391885"/>
                </a:cubicBezTo>
                <a:cubicBezTo>
                  <a:pt x="2572538" y="367807"/>
                  <a:pt x="2531899" y="378861"/>
                  <a:pt x="2623457" y="348342"/>
                </a:cubicBezTo>
                <a:cubicBezTo>
                  <a:pt x="2623462" y="348340"/>
                  <a:pt x="2688767" y="326574"/>
                  <a:pt x="2688771" y="326571"/>
                </a:cubicBezTo>
                <a:cubicBezTo>
                  <a:pt x="2699657" y="319314"/>
                  <a:pt x="2711582" y="313415"/>
                  <a:pt x="2721428" y="304800"/>
                </a:cubicBezTo>
                <a:cubicBezTo>
                  <a:pt x="2740738" y="287904"/>
                  <a:pt x="2775857" y="250371"/>
                  <a:pt x="2775857" y="250371"/>
                </a:cubicBezTo>
                <a:cubicBezTo>
                  <a:pt x="2779486" y="232228"/>
                  <a:pt x="2780892" y="213495"/>
                  <a:pt x="2786743" y="195942"/>
                </a:cubicBezTo>
                <a:cubicBezTo>
                  <a:pt x="2791874" y="180548"/>
                  <a:pt x="2802122" y="167315"/>
                  <a:pt x="2808514" y="152400"/>
                </a:cubicBezTo>
                <a:cubicBezTo>
                  <a:pt x="2813034" y="141853"/>
                  <a:pt x="2815771" y="130628"/>
                  <a:pt x="2819400" y="119742"/>
                </a:cubicBezTo>
                <a:lnTo>
                  <a:pt x="280851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960914" y="6049440"/>
            <a:ext cx="3385457" cy="590846"/>
          </a:xfrm>
          <a:custGeom>
            <a:avLst/>
            <a:gdLst>
              <a:gd name="connsiteX0" fmla="*/ 0 w 3385457"/>
              <a:gd name="connsiteY0" fmla="*/ 68331 h 590846"/>
              <a:gd name="connsiteX1" fmla="*/ 32657 w 3385457"/>
              <a:gd name="connsiteY1" fmla="*/ 177189 h 590846"/>
              <a:gd name="connsiteX2" fmla="*/ 119743 w 3385457"/>
              <a:gd name="connsiteY2" fmla="*/ 242503 h 590846"/>
              <a:gd name="connsiteX3" fmla="*/ 152400 w 3385457"/>
              <a:gd name="connsiteY3" fmla="*/ 253389 h 590846"/>
              <a:gd name="connsiteX4" fmla="*/ 315686 w 3385457"/>
              <a:gd name="connsiteY4" fmla="*/ 329589 h 590846"/>
              <a:gd name="connsiteX5" fmla="*/ 348343 w 3385457"/>
              <a:gd name="connsiteY5" fmla="*/ 340474 h 590846"/>
              <a:gd name="connsiteX6" fmla="*/ 533400 w 3385457"/>
              <a:gd name="connsiteY6" fmla="*/ 373131 h 590846"/>
              <a:gd name="connsiteX7" fmla="*/ 642257 w 3385457"/>
              <a:gd name="connsiteY7" fmla="*/ 394903 h 590846"/>
              <a:gd name="connsiteX8" fmla="*/ 685800 w 3385457"/>
              <a:gd name="connsiteY8" fmla="*/ 405789 h 590846"/>
              <a:gd name="connsiteX9" fmla="*/ 805543 w 3385457"/>
              <a:gd name="connsiteY9" fmla="*/ 416674 h 590846"/>
              <a:gd name="connsiteX10" fmla="*/ 881743 w 3385457"/>
              <a:gd name="connsiteY10" fmla="*/ 438446 h 590846"/>
              <a:gd name="connsiteX11" fmla="*/ 947057 w 3385457"/>
              <a:gd name="connsiteY11" fmla="*/ 460217 h 590846"/>
              <a:gd name="connsiteX12" fmla="*/ 1034143 w 3385457"/>
              <a:gd name="connsiteY12" fmla="*/ 481989 h 590846"/>
              <a:gd name="connsiteX13" fmla="*/ 1099457 w 3385457"/>
              <a:gd name="connsiteY13" fmla="*/ 438446 h 590846"/>
              <a:gd name="connsiteX14" fmla="*/ 1121229 w 3385457"/>
              <a:gd name="connsiteY14" fmla="*/ 373131 h 590846"/>
              <a:gd name="connsiteX15" fmla="*/ 1132115 w 3385457"/>
              <a:gd name="connsiteY15" fmla="*/ 79217 h 590846"/>
              <a:gd name="connsiteX16" fmla="*/ 1143000 w 3385457"/>
              <a:gd name="connsiteY16" fmla="*/ 46560 h 590846"/>
              <a:gd name="connsiteX17" fmla="*/ 1153886 w 3385457"/>
              <a:gd name="connsiteY17" fmla="*/ 3017 h 590846"/>
              <a:gd name="connsiteX18" fmla="*/ 1132115 w 3385457"/>
              <a:gd name="connsiteY18" fmla="*/ 133646 h 590846"/>
              <a:gd name="connsiteX19" fmla="*/ 1143000 w 3385457"/>
              <a:gd name="connsiteY19" fmla="*/ 318703 h 590846"/>
              <a:gd name="connsiteX20" fmla="*/ 1175657 w 3385457"/>
              <a:gd name="connsiteY20" fmla="*/ 329589 h 590846"/>
              <a:gd name="connsiteX21" fmla="*/ 1317172 w 3385457"/>
              <a:gd name="connsiteY21" fmla="*/ 362246 h 590846"/>
              <a:gd name="connsiteX22" fmla="*/ 1436915 w 3385457"/>
              <a:gd name="connsiteY22" fmla="*/ 384017 h 590846"/>
              <a:gd name="connsiteX23" fmla="*/ 1469572 w 3385457"/>
              <a:gd name="connsiteY23" fmla="*/ 394903 h 590846"/>
              <a:gd name="connsiteX24" fmla="*/ 1567543 w 3385457"/>
              <a:gd name="connsiteY24" fmla="*/ 416674 h 590846"/>
              <a:gd name="connsiteX25" fmla="*/ 1676400 w 3385457"/>
              <a:gd name="connsiteY25" fmla="*/ 460217 h 590846"/>
              <a:gd name="connsiteX26" fmla="*/ 1709057 w 3385457"/>
              <a:gd name="connsiteY26" fmla="*/ 471103 h 590846"/>
              <a:gd name="connsiteX27" fmla="*/ 1730829 w 3385457"/>
              <a:gd name="connsiteY27" fmla="*/ 492874 h 590846"/>
              <a:gd name="connsiteX28" fmla="*/ 1807029 w 3385457"/>
              <a:gd name="connsiteY28" fmla="*/ 514646 h 590846"/>
              <a:gd name="connsiteX29" fmla="*/ 1981200 w 3385457"/>
              <a:gd name="connsiteY29" fmla="*/ 547303 h 590846"/>
              <a:gd name="connsiteX30" fmla="*/ 2013857 w 3385457"/>
              <a:gd name="connsiteY30" fmla="*/ 558189 h 590846"/>
              <a:gd name="connsiteX31" fmla="*/ 2133600 w 3385457"/>
              <a:gd name="connsiteY31" fmla="*/ 569074 h 590846"/>
              <a:gd name="connsiteX32" fmla="*/ 2340429 w 3385457"/>
              <a:gd name="connsiteY32" fmla="*/ 590846 h 590846"/>
              <a:gd name="connsiteX33" fmla="*/ 2667000 w 3385457"/>
              <a:gd name="connsiteY33" fmla="*/ 579960 h 590846"/>
              <a:gd name="connsiteX34" fmla="*/ 2732315 w 3385457"/>
              <a:gd name="connsiteY34" fmla="*/ 536417 h 590846"/>
              <a:gd name="connsiteX35" fmla="*/ 2764972 w 3385457"/>
              <a:gd name="connsiteY35" fmla="*/ 525531 h 590846"/>
              <a:gd name="connsiteX36" fmla="*/ 2852057 w 3385457"/>
              <a:gd name="connsiteY36" fmla="*/ 471103 h 590846"/>
              <a:gd name="connsiteX37" fmla="*/ 2873829 w 3385457"/>
              <a:gd name="connsiteY37" fmla="*/ 438446 h 590846"/>
              <a:gd name="connsiteX38" fmla="*/ 2939143 w 3385457"/>
              <a:gd name="connsiteY38" fmla="*/ 416674 h 590846"/>
              <a:gd name="connsiteX39" fmla="*/ 2971800 w 3385457"/>
              <a:gd name="connsiteY39" fmla="*/ 405789 h 590846"/>
              <a:gd name="connsiteX40" fmla="*/ 3069772 w 3385457"/>
              <a:gd name="connsiteY40" fmla="*/ 340474 h 590846"/>
              <a:gd name="connsiteX41" fmla="*/ 3102429 w 3385457"/>
              <a:gd name="connsiteY41" fmla="*/ 318703 h 590846"/>
              <a:gd name="connsiteX42" fmla="*/ 3167743 w 3385457"/>
              <a:gd name="connsiteY42" fmla="*/ 296931 h 590846"/>
              <a:gd name="connsiteX43" fmla="*/ 3243943 w 3385457"/>
              <a:gd name="connsiteY43" fmla="*/ 253389 h 590846"/>
              <a:gd name="connsiteX44" fmla="*/ 3265715 w 3385457"/>
              <a:gd name="connsiteY44" fmla="*/ 231617 h 590846"/>
              <a:gd name="connsiteX45" fmla="*/ 3298372 w 3385457"/>
              <a:gd name="connsiteY45" fmla="*/ 209846 h 590846"/>
              <a:gd name="connsiteX46" fmla="*/ 3320143 w 3385457"/>
              <a:gd name="connsiteY46" fmla="*/ 177189 h 590846"/>
              <a:gd name="connsiteX47" fmla="*/ 3385457 w 3385457"/>
              <a:gd name="connsiteY47" fmla="*/ 90103 h 590846"/>
              <a:gd name="connsiteX48" fmla="*/ 3385457 w 3385457"/>
              <a:gd name="connsiteY48" fmla="*/ 57446 h 5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385457" h="590846">
                <a:moveTo>
                  <a:pt x="0" y="68331"/>
                </a:moveTo>
                <a:cubicBezTo>
                  <a:pt x="8771" y="120957"/>
                  <a:pt x="4532" y="135001"/>
                  <a:pt x="32657" y="177189"/>
                </a:cubicBezTo>
                <a:cubicBezTo>
                  <a:pt x="47393" y="199293"/>
                  <a:pt x="111000" y="239589"/>
                  <a:pt x="119743" y="242503"/>
                </a:cubicBezTo>
                <a:cubicBezTo>
                  <a:pt x="130629" y="246132"/>
                  <a:pt x="141982" y="248581"/>
                  <a:pt x="152400" y="253389"/>
                </a:cubicBezTo>
                <a:cubicBezTo>
                  <a:pt x="279620" y="312106"/>
                  <a:pt x="223164" y="294893"/>
                  <a:pt x="315686" y="329589"/>
                </a:cubicBezTo>
                <a:cubicBezTo>
                  <a:pt x="326430" y="333618"/>
                  <a:pt x="337162" y="337894"/>
                  <a:pt x="348343" y="340474"/>
                </a:cubicBezTo>
                <a:cubicBezTo>
                  <a:pt x="435468" y="360580"/>
                  <a:pt x="453081" y="361658"/>
                  <a:pt x="533400" y="373131"/>
                </a:cubicBezTo>
                <a:cubicBezTo>
                  <a:pt x="600467" y="395487"/>
                  <a:pt x="532183" y="374889"/>
                  <a:pt x="642257" y="394903"/>
                </a:cubicBezTo>
                <a:cubicBezTo>
                  <a:pt x="656977" y="397579"/>
                  <a:pt x="670970" y="403812"/>
                  <a:pt x="685800" y="405789"/>
                </a:cubicBezTo>
                <a:cubicBezTo>
                  <a:pt x="725527" y="411086"/>
                  <a:pt x="765629" y="413046"/>
                  <a:pt x="805543" y="416674"/>
                </a:cubicBezTo>
                <a:cubicBezTo>
                  <a:pt x="915264" y="453249"/>
                  <a:pt x="745094" y="397451"/>
                  <a:pt x="881743" y="438446"/>
                </a:cubicBezTo>
                <a:cubicBezTo>
                  <a:pt x="903724" y="445040"/>
                  <a:pt x="924554" y="455716"/>
                  <a:pt x="947057" y="460217"/>
                </a:cubicBezTo>
                <a:cubicBezTo>
                  <a:pt x="1012738" y="473353"/>
                  <a:pt x="983933" y="465252"/>
                  <a:pt x="1034143" y="481989"/>
                </a:cubicBezTo>
                <a:cubicBezTo>
                  <a:pt x="1077484" y="471154"/>
                  <a:pt x="1080663" y="480732"/>
                  <a:pt x="1099457" y="438446"/>
                </a:cubicBezTo>
                <a:cubicBezTo>
                  <a:pt x="1108778" y="417475"/>
                  <a:pt x="1121229" y="373131"/>
                  <a:pt x="1121229" y="373131"/>
                </a:cubicBezTo>
                <a:cubicBezTo>
                  <a:pt x="1124858" y="275160"/>
                  <a:pt x="1125594" y="177038"/>
                  <a:pt x="1132115" y="79217"/>
                </a:cubicBezTo>
                <a:cubicBezTo>
                  <a:pt x="1132878" y="67768"/>
                  <a:pt x="1139848" y="57593"/>
                  <a:pt x="1143000" y="46560"/>
                </a:cubicBezTo>
                <a:cubicBezTo>
                  <a:pt x="1147110" y="32175"/>
                  <a:pt x="1155742" y="-11829"/>
                  <a:pt x="1153886" y="3017"/>
                </a:cubicBezTo>
                <a:cubicBezTo>
                  <a:pt x="1148411" y="46820"/>
                  <a:pt x="1132115" y="133646"/>
                  <a:pt x="1132115" y="133646"/>
                </a:cubicBezTo>
                <a:cubicBezTo>
                  <a:pt x="1135743" y="195332"/>
                  <a:pt x="1129596" y="258382"/>
                  <a:pt x="1143000" y="318703"/>
                </a:cubicBezTo>
                <a:cubicBezTo>
                  <a:pt x="1145489" y="329904"/>
                  <a:pt x="1165394" y="324457"/>
                  <a:pt x="1175657" y="329589"/>
                </a:cubicBezTo>
                <a:cubicBezTo>
                  <a:pt x="1269569" y="376544"/>
                  <a:pt x="1109138" y="336242"/>
                  <a:pt x="1317172" y="362246"/>
                </a:cubicBezTo>
                <a:cubicBezTo>
                  <a:pt x="1336591" y="364673"/>
                  <a:pt x="1414616" y="378442"/>
                  <a:pt x="1436915" y="384017"/>
                </a:cubicBezTo>
                <a:cubicBezTo>
                  <a:pt x="1448047" y="386800"/>
                  <a:pt x="1458440" y="392120"/>
                  <a:pt x="1469572" y="394903"/>
                </a:cubicBezTo>
                <a:cubicBezTo>
                  <a:pt x="1494856" y="401224"/>
                  <a:pt x="1541480" y="407366"/>
                  <a:pt x="1567543" y="416674"/>
                </a:cubicBezTo>
                <a:cubicBezTo>
                  <a:pt x="1604347" y="429818"/>
                  <a:pt x="1639325" y="447858"/>
                  <a:pt x="1676400" y="460217"/>
                </a:cubicBezTo>
                <a:lnTo>
                  <a:pt x="1709057" y="471103"/>
                </a:lnTo>
                <a:cubicBezTo>
                  <a:pt x="1716314" y="478360"/>
                  <a:pt x="1722028" y="487594"/>
                  <a:pt x="1730829" y="492874"/>
                </a:cubicBezTo>
                <a:cubicBezTo>
                  <a:pt x="1741985" y="499567"/>
                  <a:pt x="1798894" y="512612"/>
                  <a:pt x="1807029" y="514646"/>
                </a:cubicBezTo>
                <a:cubicBezTo>
                  <a:pt x="1882845" y="565189"/>
                  <a:pt x="1812923" y="526268"/>
                  <a:pt x="1981200" y="547303"/>
                </a:cubicBezTo>
                <a:cubicBezTo>
                  <a:pt x="1992586" y="548726"/>
                  <a:pt x="2002498" y="556566"/>
                  <a:pt x="2013857" y="558189"/>
                </a:cubicBezTo>
                <a:cubicBezTo>
                  <a:pt x="2053533" y="563857"/>
                  <a:pt x="2093720" y="565086"/>
                  <a:pt x="2133600" y="569074"/>
                </a:cubicBezTo>
                <a:lnTo>
                  <a:pt x="2340429" y="590846"/>
                </a:lnTo>
                <a:cubicBezTo>
                  <a:pt x="2449286" y="587217"/>
                  <a:pt x="2559118" y="594944"/>
                  <a:pt x="2667000" y="579960"/>
                </a:cubicBezTo>
                <a:cubicBezTo>
                  <a:pt x="2692917" y="576360"/>
                  <a:pt x="2707492" y="544692"/>
                  <a:pt x="2732315" y="536417"/>
                </a:cubicBezTo>
                <a:lnTo>
                  <a:pt x="2764972" y="525531"/>
                </a:lnTo>
                <a:cubicBezTo>
                  <a:pt x="2871000" y="419503"/>
                  <a:pt x="2707745" y="574182"/>
                  <a:pt x="2852057" y="471103"/>
                </a:cubicBezTo>
                <a:cubicBezTo>
                  <a:pt x="2862703" y="463499"/>
                  <a:pt x="2862735" y="445380"/>
                  <a:pt x="2873829" y="438446"/>
                </a:cubicBezTo>
                <a:cubicBezTo>
                  <a:pt x="2893290" y="426283"/>
                  <a:pt x="2917372" y="423931"/>
                  <a:pt x="2939143" y="416674"/>
                </a:cubicBezTo>
                <a:lnTo>
                  <a:pt x="2971800" y="405789"/>
                </a:lnTo>
                <a:lnTo>
                  <a:pt x="3069772" y="340474"/>
                </a:lnTo>
                <a:cubicBezTo>
                  <a:pt x="3080658" y="333217"/>
                  <a:pt x="3090018" y="322840"/>
                  <a:pt x="3102429" y="318703"/>
                </a:cubicBezTo>
                <a:cubicBezTo>
                  <a:pt x="3124200" y="311446"/>
                  <a:pt x="3148648" y="309661"/>
                  <a:pt x="3167743" y="296931"/>
                </a:cubicBezTo>
                <a:cubicBezTo>
                  <a:pt x="3213902" y="266159"/>
                  <a:pt x="3188698" y="281011"/>
                  <a:pt x="3243943" y="253389"/>
                </a:cubicBezTo>
                <a:cubicBezTo>
                  <a:pt x="3251200" y="246132"/>
                  <a:pt x="3257701" y="238028"/>
                  <a:pt x="3265715" y="231617"/>
                </a:cubicBezTo>
                <a:cubicBezTo>
                  <a:pt x="3275931" y="223444"/>
                  <a:pt x="3289121" y="219097"/>
                  <a:pt x="3298372" y="209846"/>
                </a:cubicBezTo>
                <a:cubicBezTo>
                  <a:pt x="3307623" y="200595"/>
                  <a:pt x="3311970" y="187405"/>
                  <a:pt x="3320143" y="177189"/>
                </a:cubicBezTo>
                <a:cubicBezTo>
                  <a:pt x="3341105" y="150987"/>
                  <a:pt x="3385457" y="128082"/>
                  <a:pt x="3385457" y="90103"/>
                </a:cubicBezTo>
                <a:lnTo>
                  <a:pt x="3385457" y="5744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222171" y="6052457"/>
            <a:ext cx="3908928" cy="707572"/>
          </a:xfrm>
          <a:custGeom>
            <a:avLst/>
            <a:gdLst>
              <a:gd name="connsiteX0" fmla="*/ 0 w 3908928"/>
              <a:gd name="connsiteY0" fmla="*/ 97972 h 707572"/>
              <a:gd name="connsiteX1" fmla="*/ 76200 w 3908928"/>
              <a:gd name="connsiteY1" fmla="*/ 174172 h 707572"/>
              <a:gd name="connsiteX2" fmla="*/ 97972 w 3908928"/>
              <a:gd name="connsiteY2" fmla="*/ 195943 h 707572"/>
              <a:gd name="connsiteX3" fmla="*/ 195943 w 3908928"/>
              <a:gd name="connsiteY3" fmla="*/ 239486 h 707572"/>
              <a:gd name="connsiteX4" fmla="*/ 348343 w 3908928"/>
              <a:gd name="connsiteY4" fmla="*/ 250372 h 707572"/>
              <a:gd name="connsiteX5" fmla="*/ 413658 w 3908928"/>
              <a:gd name="connsiteY5" fmla="*/ 261257 h 707572"/>
              <a:gd name="connsiteX6" fmla="*/ 478972 w 3908928"/>
              <a:gd name="connsiteY6" fmla="*/ 283029 h 707572"/>
              <a:gd name="connsiteX7" fmla="*/ 707572 w 3908928"/>
              <a:gd name="connsiteY7" fmla="*/ 315686 h 707572"/>
              <a:gd name="connsiteX8" fmla="*/ 1001486 w 3908928"/>
              <a:gd name="connsiteY8" fmla="*/ 304800 h 707572"/>
              <a:gd name="connsiteX9" fmla="*/ 1045029 w 3908928"/>
              <a:gd name="connsiteY9" fmla="*/ 239486 h 707572"/>
              <a:gd name="connsiteX10" fmla="*/ 1121229 w 3908928"/>
              <a:gd name="connsiteY10" fmla="*/ 152400 h 707572"/>
              <a:gd name="connsiteX11" fmla="*/ 1164772 w 3908928"/>
              <a:gd name="connsiteY11" fmla="*/ 119743 h 707572"/>
              <a:gd name="connsiteX12" fmla="*/ 1219200 w 3908928"/>
              <a:gd name="connsiteY12" fmla="*/ 65314 h 707572"/>
              <a:gd name="connsiteX13" fmla="*/ 1197429 w 3908928"/>
              <a:gd name="connsiteY13" fmla="*/ 43543 h 707572"/>
              <a:gd name="connsiteX14" fmla="*/ 1121229 w 3908928"/>
              <a:gd name="connsiteY14" fmla="*/ 141514 h 707572"/>
              <a:gd name="connsiteX15" fmla="*/ 1099458 w 3908928"/>
              <a:gd name="connsiteY15" fmla="*/ 163286 h 707572"/>
              <a:gd name="connsiteX16" fmla="*/ 1055915 w 3908928"/>
              <a:gd name="connsiteY16" fmla="*/ 250372 h 707572"/>
              <a:gd name="connsiteX17" fmla="*/ 1045029 w 3908928"/>
              <a:gd name="connsiteY17" fmla="*/ 283029 h 707572"/>
              <a:gd name="connsiteX18" fmla="*/ 1132115 w 3908928"/>
              <a:gd name="connsiteY18" fmla="*/ 326572 h 707572"/>
              <a:gd name="connsiteX19" fmla="*/ 1164772 w 3908928"/>
              <a:gd name="connsiteY19" fmla="*/ 348343 h 707572"/>
              <a:gd name="connsiteX20" fmla="*/ 1393372 w 3908928"/>
              <a:gd name="connsiteY20" fmla="*/ 370114 h 707572"/>
              <a:gd name="connsiteX21" fmla="*/ 1785258 w 3908928"/>
              <a:gd name="connsiteY21" fmla="*/ 391886 h 707572"/>
              <a:gd name="connsiteX22" fmla="*/ 1872343 w 3908928"/>
              <a:gd name="connsiteY22" fmla="*/ 402772 h 707572"/>
              <a:gd name="connsiteX23" fmla="*/ 1981200 w 3908928"/>
              <a:gd name="connsiteY23" fmla="*/ 413657 h 707572"/>
              <a:gd name="connsiteX24" fmla="*/ 2079172 w 3908928"/>
              <a:gd name="connsiteY24" fmla="*/ 435429 h 707572"/>
              <a:gd name="connsiteX25" fmla="*/ 2155372 w 3908928"/>
              <a:gd name="connsiteY25" fmla="*/ 457200 h 707572"/>
              <a:gd name="connsiteX26" fmla="*/ 2220686 w 3908928"/>
              <a:gd name="connsiteY26" fmla="*/ 468086 h 707572"/>
              <a:gd name="connsiteX27" fmla="*/ 2253343 w 3908928"/>
              <a:gd name="connsiteY27" fmla="*/ 478972 h 707572"/>
              <a:gd name="connsiteX28" fmla="*/ 2340429 w 3908928"/>
              <a:gd name="connsiteY28" fmla="*/ 500743 h 707572"/>
              <a:gd name="connsiteX29" fmla="*/ 2405743 w 3908928"/>
              <a:gd name="connsiteY29" fmla="*/ 511629 h 707572"/>
              <a:gd name="connsiteX30" fmla="*/ 2492829 w 3908928"/>
              <a:gd name="connsiteY30" fmla="*/ 533400 h 707572"/>
              <a:gd name="connsiteX31" fmla="*/ 2579915 w 3908928"/>
              <a:gd name="connsiteY31" fmla="*/ 544286 h 707572"/>
              <a:gd name="connsiteX32" fmla="*/ 2656115 w 3908928"/>
              <a:gd name="connsiteY32" fmla="*/ 555172 h 707572"/>
              <a:gd name="connsiteX33" fmla="*/ 2732315 w 3908928"/>
              <a:gd name="connsiteY33" fmla="*/ 576943 h 707572"/>
              <a:gd name="connsiteX34" fmla="*/ 2862943 w 3908928"/>
              <a:gd name="connsiteY34" fmla="*/ 609600 h 707572"/>
              <a:gd name="connsiteX35" fmla="*/ 2906486 w 3908928"/>
              <a:gd name="connsiteY35" fmla="*/ 620486 h 707572"/>
              <a:gd name="connsiteX36" fmla="*/ 3026229 w 3908928"/>
              <a:gd name="connsiteY36" fmla="*/ 642257 h 707572"/>
              <a:gd name="connsiteX37" fmla="*/ 3156858 w 3908928"/>
              <a:gd name="connsiteY37" fmla="*/ 685800 h 707572"/>
              <a:gd name="connsiteX38" fmla="*/ 3254829 w 3908928"/>
              <a:gd name="connsiteY38" fmla="*/ 707572 h 707572"/>
              <a:gd name="connsiteX39" fmla="*/ 3472543 w 3908928"/>
              <a:gd name="connsiteY39" fmla="*/ 696686 h 707572"/>
              <a:gd name="connsiteX40" fmla="*/ 3537858 w 3908928"/>
              <a:gd name="connsiteY40" fmla="*/ 674914 h 707572"/>
              <a:gd name="connsiteX41" fmla="*/ 3581400 w 3908928"/>
              <a:gd name="connsiteY41" fmla="*/ 664029 h 707572"/>
              <a:gd name="connsiteX42" fmla="*/ 3614058 w 3908928"/>
              <a:gd name="connsiteY42" fmla="*/ 642257 h 707572"/>
              <a:gd name="connsiteX43" fmla="*/ 3646715 w 3908928"/>
              <a:gd name="connsiteY43" fmla="*/ 631372 h 707572"/>
              <a:gd name="connsiteX44" fmla="*/ 3668486 w 3908928"/>
              <a:gd name="connsiteY44" fmla="*/ 609600 h 707572"/>
              <a:gd name="connsiteX45" fmla="*/ 3733800 w 3908928"/>
              <a:gd name="connsiteY45" fmla="*/ 576943 h 707572"/>
              <a:gd name="connsiteX46" fmla="*/ 3777343 w 3908928"/>
              <a:gd name="connsiteY46" fmla="*/ 533400 h 707572"/>
              <a:gd name="connsiteX47" fmla="*/ 3820886 w 3908928"/>
              <a:gd name="connsiteY47" fmla="*/ 489857 h 707572"/>
              <a:gd name="connsiteX48" fmla="*/ 3842658 w 3908928"/>
              <a:gd name="connsiteY48" fmla="*/ 457200 h 707572"/>
              <a:gd name="connsiteX49" fmla="*/ 3864429 w 3908928"/>
              <a:gd name="connsiteY49" fmla="*/ 283029 h 707572"/>
              <a:gd name="connsiteX50" fmla="*/ 3875315 w 3908928"/>
              <a:gd name="connsiteY50" fmla="*/ 239486 h 707572"/>
              <a:gd name="connsiteX51" fmla="*/ 3897086 w 3908928"/>
              <a:gd name="connsiteY51" fmla="*/ 87086 h 707572"/>
              <a:gd name="connsiteX52" fmla="*/ 3907972 w 3908928"/>
              <a:gd name="connsiteY52" fmla="*/ 0 h 70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908928" h="707572">
                <a:moveTo>
                  <a:pt x="0" y="97972"/>
                </a:moveTo>
                <a:lnTo>
                  <a:pt x="76200" y="174172"/>
                </a:lnTo>
                <a:cubicBezTo>
                  <a:pt x="83457" y="181429"/>
                  <a:pt x="89432" y="190250"/>
                  <a:pt x="97972" y="195943"/>
                </a:cubicBezTo>
                <a:cubicBezTo>
                  <a:pt x="130226" y="217446"/>
                  <a:pt x="152419" y="236377"/>
                  <a:pt x="195943" y="239486"/>
                </a:cubicBezTo>
                <a:lnTo>
                  <a:pt x="348343" y="250372"/>
                </a:lnTo>
                <a:cubicBezTo>
                  <a:pt x="370115" y="254000"/>
                  <a:pt x="392245" y="255904"/>
                  <a:pt x="413658" y="261257"/>
                </a:cubicBezTo>
                <a:cubicBezTo>
                  <a:pt x="435922" y="266823"/>
                  <a:pt x="456200" y="280183"/>
                  <a:pt x="478972" y="283029"/>
                </a:cubicBezTo>
                <a:cubicBezTo>
                  <a:pt x="671502" y="307095"/>
                  <a:pt x="595770" y="293325"/>
                  <a:pt x="707572" y="315686"/>
                </a:cubicBezTo>
                <a:cubicBezTo>
                  <a:pt x="805543" y="312057"/>
                  <a:pt x="905855" y="326394"/>
                  <a:pt x="1001486" y="304800"/>
                </a:cubicBezTo>
                <a:cubicBezTo>
                  <a:pt x="1027009" y="299037"/>
                  <a:pt x="1030515" y="261257"/>
                  <a:pt x="1045029" y="239486"/>
                </a:cubicBezTo>
                <a:cubicBezTo>
                  <a:pt x="1070210" y="201715"/>
                  <a:pt x="1078774" y="184241"/>
                  <a:pt x="1121229" y="152400"/>
                </a:cubicBezTo>
                <a:cubicBezTo>
                  <a:pt x="1135743" y="141514"/>
                  <a:pt x="1151212" y="131797"/>
                  <a:pt x="1164772" y="119743"/>
                </a:cubicBezTo>
                <a:cubicBezTo>
                  <a:pt x="1183949" y="102697"/>
                  <a:pt x="1219200" y="65314"/>
                  <a:pt x="1219200" y="65314"/>
                </a:cubicBezTo>
                <a:cubicBezTo>
                  <a:pt x="1227494" y="40432"/>
                  <a:pt x="1247192" y="10367"/>
                  <a:pt x="1197429" y="43543"/>
                </a:cubicBezTo>
                <a:cubicBezTo>
                  <a:pt x="1151469" y="74183"/>
                  <a:pt x="1164475" y="98266"/>
                  <a:pt x="1121229" y="141514"/>
                </a:cubicBezTo>
                <a:lnTo>
                  <a:pt x="1099458" y="163286"/>
                </a:lnTo>
                <a:cubicBezTo>
                  <a:pt x="1074440" y="238336"/>
                  <a:pt x="1093913" y="212372"/>
                  <a:pt x="1055915" y="250372"/>
                </a:cubicBezTo>
                <a:cubicBezTo>
                  <a:pt x="1052286" y="261258"/>
                  <a:pt x="1045029" y="271554"/>
                  <a:pt x="1045029" y="283029"/>
                </a:cubicBezTo>
                <a:cubicBezTo>
                  <a:pt x="1045029" y="337313"/>
                  <a:pt x="1087041" y="320133"/>
                  <a:pt x="1132115" y="326572"/>
                </a:cubicBezTo>
                <a:cubicBezTo>
                  <a:pt x="1143001" y="333829"/>
                  <a:pt x="1152080" y="345170"/>
                  <a:pt x="1164772" y="348343"/>
                </a:cubicBezTo>
                <a:cubicBezTo>
                  <a:pt x="1188345" y="354236"/>
                  <a:pt x="1386679" y="369556"/>
                  <a:pt x="1393372" y="370114"/>
                </a:cubicBezTo>
                <a:cubicBezTo>
                  <a:pt x="1578078" y="400899"/>
                  <a:pt x="1377628" y="370431"/>
                  <a:pt x="1785258" y="391886"/>
                </a:cubicBezTo>
                <a:cubicBezTo>
                  <a:pt x="1814472" y="393424"/>
                  <a:pt x="1843268" y="399541"/>
                  <a:pt x="1872343" y="402772"/>
                </a:cubicBezTo>
                <a:cubicBezTo>
                  <a:pt x="1908587" y="406799"/>
                  <a:pt x="1944914" y="410029"/>
                  <a:pt x="1981200" y="413657"/>
                </a:cubicBezTo>
                <a:cubicBezTo>
                  <a:pt x="2026540" y="422725"/>
                  <a:pt x="2036891" y="423898"/>
                  <a:pt x="2079172" y="435429"/>
                </a:cubicBezTo>
                <a:cubicBezTo>
                  <a:pt x="2104658" y="442380"/>
                  <a:pt x="2129632" y="451260"/>
                  <a:pt x="2155372" y="457200"/>
                </a:cubicBezTo>
                <a:cubicBezTo>
                  <a:pt x="2176878" y="462163"/>
                  <a:pt x="2199140" y="463298"/>
                  <a:pt x="2220686" y="468086"/>
                </a:cubicBezTo>
                <a:cubicBezTo>
                  <a:pt x="2231887" y="470575"/>
                  <a:pt x="2242273" y="475953"/>
                  <a:pt x="2253343" y="478972"/>
                </a:cubicBezTo>
                <a:cubicBezTo>
                  <a:pt x="2282211" y="486845"/>
                  <a:pt x="2310914" y="495824"/>
                  <a:pt x="2340429" y="500743"/>
                </a:cubicBezTo>
                <a:cubicBezTo>
                  <a:pt x="2362200" y="504372"/>
                  <a:pt x="2384161" y="507004"/>
                  <a:pt x="2405743" y="511629"/>
                </a:cubicBezTo>
                <a:cubicBezTo>
                  <a:pt x="2435001" y="517899"/>
                  <a:pt x="2463419" y="527886"/>
                  <a:pt x="2492829" y="533400"/>
                </a:cubicBezTo>
                <a:cubicBezTo>
                  <a:pt x="2521583" y="538791"/>
                  <a:pt x="2550917" y="540420"/>
                  <a:pt x="2579915" y="544286"/>
                </a:cubicBezTo>
                <a:cubicBezTo>
                  <a:pt x="2605348" y="547677"/>
                  <a:pt x="2630871" y="550582"/>
                  <a:pt x="2656115" y="555172"/>
                </a:cubicBezTo>
                <a:cubicBezTo>
                  <a:pt x="2714864" y="565854"/>
                  <a:pt x="2682340" y="563616"/>
                  <a:pt x="2732315" y="576943"/>
                </a:cubicBezTo>
                <a:cubicBezTo>
                  <a:pt x="2775682" y="588508"/>
                  <a:pt x="2819400" y="598714"/>
                  <a:pt x="2862943" y="609600"/>
                </a:cubicBezTo>
                <a:cubicBezTo>
                  <a:pt x="2877457" y="613229"/>
                  <a:pt x="2891729" y="618026"/>
                  <a:pt x="2906486" y="620486"/>
                </a:cubicBezTo>
                <a:cubicBezTo>
                  <a:pt x="2990050" y="634414"/>
                  <a:pt x="2950157" y="627044"/>
                  <a:pt x="3026229" y="642257"/>
                </a:cubicBezTo>
                <a:cubicBezTo>
                  <a:pt x="3089609" y="684511"/>
                  <a:pt x="3038731" y="656268"/>
                  <a:pt x="3156858" y="685800"/>
                </a:cubicBezTo>
                <a:cubicBezTo>
                  <a:pt x="3264062" y="712601"/>
                  <a:pt x="3075079" y="677613"/>
                  <a:pt x="3254829" y="707572"/>
                </a:cubicBezTo>
                <a:cubicBezTo>
                  <a:pt x="3327400" y="703943"/>
                  <a:pt x="3400360" y="705015"/>
                  <a:pt x="3472543" y="696686"/>
                </a:cubicBezTo>
                <a:cubicBezTo>
                  <a:pt x="3495341" y="694055"/>
                  <a:pt x="3515594" y="680480"/>
                  <a:pt x="3537858" y="674914"/>
                </a:cubicBezTo>
                <a:lnTo>
                  <a:pt x="3581400" y="664029"/>
                </a:lnTo>
                <a:cubicBezTo>
                  <a:pt x="3592286" y="656772"/>
                  <a:pt x="3602356" y="648108"/>
                  <a:pt x="3614058" y="642257"/>
                </a:cubicBezTo>
                <a:cubicBezTo>
                  <a:pt x="3624321" y="637126"/>
                  <a:pt x="3636876" y="637276"/>
                  <a:pt x="3646715" y="631372"/>
                </a:cubicBezTo>
                <a:cubicBezTo>
                  <a:pt x="3655516" y="626092"/>
                  <a:pt x="3659685" y="614881"/>
                  <a:pt x="3668486" y="609600"/>
                </a:cubicBezTo>
                <a:cubicBezTo>
                  <a:pt x="3732876" y="570965"/>
                  <a:pt x="3669566" y="632001"/>
                  <a:pt x="3733800" y="576943"/>
                </a:cubicBezTo>
                <a:cubicBezTo>
                  <a:pt x="3749385" y="563585"/>
                  <a:pt x="3762829" y="547914"/>
                  <a:pt x="3777343" y="533400"/>
                </a:cubicBezTo>
                <a:lnTo>
                  <a:pt x="3820886" y="489857"/>
                </a:lnTo>
                <a:lnTo>
                  <a:pt x="3842658" y="457200"/>
                </a:lnTo>
                <a:cubicBezTo>
                  <a:pt x="3870838" y="372655"/>
                  <a:pt x="3843036" y="464867"/>
                  <a:pt x="3864429" y="283029"/>
                </a:cubicBezTo>
                <a:cubicBezTo>
                  <a:pt x="3866177" y="268170"/>
                  <a:pt x="3872381" y="254157"/>
                  <a:pt x="3875315" y="239486"/>
                </a:cubicBezTo>
                <a:cubicBezTo>
                  <a:pt x="3911014" y="60990"/>
                  <a:pt x="3856948" y="307842"/>
                  <a:pt x="3897086" y="87086"/>
                </a:cubicBezTo>
                <a:cubicBezTo>
                  <a:pt x="3913709" y="-4341"/>
                  <a:pt x="3907972" y="131613"/>
                  <a:pt x="390797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475514" y="4898571"/>
            <a:ext cx="2634343" cy="381000"/>
          </a:xfrm>
          <a:custGeom>
            <a:avLst/>
            <a:gdLst>
              <a:gd name="connsiteX0" fmla="*/ 0 w 2634343"/>
              <a:gd name="connsiteY0" fmla="*/ 381000 h 381000"/>
              <a:gd name="connsiteX1" fmla="*/ 32657 w 2634343"/>
              <a:gd name="connsiteY1" fmla="*/ 326572 h 381000"/>
              <a:gd name="connsiteX2" fmla="*/ 54429 w 2634343"/>
              <a:gd name="connsiteY2" fmla="*/ 250372 h 381000"/>
              <a:gd name="connsiteX3" fmla="*/ 76200 w 2634343"/>
              <a:gd name="connsiteY3" fmla="*/ 217715 h 381000"/>
              <a:gd name="connsiteX4" fmla="*/ 87086 w 2634343"/>
              <a:gd name="connsiteY4" fmla="*/ 185058 h 381000"/>
              <a:gd name="connsiteX5" fmla="*/ 130629 w 2634343"/>
              <a:gd name="connsiteY5" fmla="*/ 141515 h 381000"/>
              <a:gd name="connsiteX6" fmla="*/ 174172 w 2634343"/>
              <a:gd name="connsiteY6" fmla="*/ 97972 h 381000"/>
              <a:gd name="connsiteX7" fmla="*/ 228600 w 2634343"/>
              <a:gd name="connsiteY7" fmla="*/ 54429 h 381000"/>
              <a:gd name="connsiteX8" fmla="*/ 272143 w 2634343"/>
              <a:gd name="connsiteY8" fmla="*/ 32658 h 381000"/>
              <a:gd name="connsiteX9" fmla="*/ 979715 w 2634343"/>
              <a:gd name="connsiteY9" fmla="*/ 21772 h 381000"/>
              <a:gd name="connsiteX10" fmla="*/ 1088572 w 2634343"/>
              <a:gd name="connsiteY10" fmla="*/ 10886 h 381000"/>
              <a:gd name="connsiteX11" fmla="*/ 1132115 w 2634343"/>
              <a:gd name="connsiteY11" fmla="*/ 0 h 381000"/>
              <a:gd name="connsiteX12" fmla="*/ 1785257 w 2634343"/>
              <a:gd name="connsiteY12" fmla="*/ 10886 h 381000"/>
              <a:gd name="connsiteX13" fmla="*/ 2013857 w 2634343"/>
              <a:gd name="connsiteY13" fmla="*/ 43543 h 381000"/>
              <a:gd name="connsiteX14" fmla="*/ 2122715 w 2634343"/>
              <a:gd name="connsiteY14" fmla="*/ 54429 h 381000"/>
              <a:gd name="connsiteX15" fmla="*/ 2253343 w 2634343"/>
              <a:gd name="connsiteY15" fmla="*/ 87086 h 381000"/>
              <a:gd name="connsiteX16" fmla="*/ 2286000 w 2634343"/>
              <a:gd name="connsiteY16" fmla="*/ 97972 h 381000"/>
              <a:gd name="connsiteX17" fmla="*/ 2394857 w 2634343"/>
              <a:gd name="connsiteY17" fmla="*/ 108858 h 381000"/>
              <a:gd name="connsiteX18" fmla="*/ 2460172 w 2634343"/>
              <a:gd name="connsiteY18" fmla="*/ 152400 h 381000"/>
              <a:gd name="connsiteX19" fmla="*/ 2525486 w 2634343"/>
              <a:gd name="connsiteY19" fmla="*/ 185058 h 381000"/>
              <a:gd name="connsiteX20" fmla="*/ 2536372 w 2634343"/>
              <a:gd name="connsiteY20" fmla="*/ 217715 h 381000"/>
              <a:gd name="connsiteX21" fmla="*/ 2579915 w 2634343"/>
              <a:gd name="connsiteY21" fmla="*/ 283029 h 381000"/>
              <a:gd name="connsiteX22" fmla="*/ 2601686 w 2634343"/>
              <a:gd name="connsiteY22" fmla="*/ 315686 h 381000"/>
              <a:gd name="connsiteX23" fmla="*/ 2634343 w 2634343"/>
              <a:gd name="connsiteY23" fmla="*/ 348343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34343" h="381000">
                <a:moveTo>
                  <a:pt x="0" y="381000"/>
                </a:moveTo>
                <a:cubicBezTo>
                  <a:pt x="10886" y="362857"/>
                  <a:pt x="24064" y="345906"/>
                  <a:pt x="32657" y="326572"/>
                </a:cubicBezTo>
                <a:cubicBezTo>
                  <a:pt x="60564" y="263782"/>
                  <a:pt x="27892" y="303446"/>
                  <a:pt x="54429" y="250372"/>
                </a:cubicBezTo>
                <a:cubicBezTo>
                  <a:pt x="60280" y="238670"/>
                  <a:pt x="70349" y="229417"/>
                  <a:pt x="76200" y="217715"/>
                </a:cubicBezTo>
                <a:cubicBezTo>
                  <a:pt x="81332" y="207452"/>
                  <a:pt x="80417" y="194395"/>
                  <a:pt x="87086" y="185058"/>
                </a:cubicBezTo>
                <a:cubicBezTo>
                  <a:pt x="99017" y="168355"/>
                  <a:pt x="116115" y="156029"/>
                  <a:pt x="130629" y="141515"/>
                </a:cubicBezTo>
                <a:lnTo>
                  <a:pt x="174172" y="97972"/>
                </a:lnTo>
                <a:cubicBezTo>
                  <a:pt x="198016" y="74128"/>
                  <a:pt x="196554" y="72741"/>
                  <a:pt x="228600" y="54429"/>
                </a:cubicBezTo>
                <a:cubicBezTo>
                  <a:pt x="242689" y="46378"/>
                  <a:pt x="255931" y="33363"/>
                  <a:pt x="272143" y="32658"/>
                </a:cubicBezTo>
                <a:cubicBezTo>
                  <a:pt x="507806" y="22412"/>
                  <a:pt x="743858" y="25401"/>
                  <a:pt x="979715" y="21772"/>
                </a:cubicBezTo>
                <a:cubicBezTo>
                  <a:pt x="1016001" y="18143"/>
                  <a:pt x="1052472" y="16043"/>
                  <a:pt x="1088572" y="10886"/>
                </a:cubicBezTo>
                <a:cubicBezTo>
                  <a:pt x="1103383" y="8770"/>
                  <a:pt x="1117154" y="0"/>
                  <a:pt x="1132115" y="0"/>
                </a:cubicBezTo>
                <a:cubicBezTo>
                  <a:pt x="1349859" y="0"/>
                  <a:pt x="1567543" y="7257"/>
                  <a:pt x="1785257" y="10886"/>
                </a:cubicBezTo>
                <a:cubicBezTo>
                  <a:pt x="2072742" y="42829"/>
                  <a:pt x="1655159" y="-5370"/>
                  <a:pt x="2013857" y="43543"/>
                </a:cubicBezTo>
                <a:cubicBezTo>
                  <a:pt x="2049990" y="48470"/>
                  <a:pt x="2086429" y="50800"/>
                  <a:pt x="2122715" y="54429"/>
                </a:cubicBezTo>
                <a:cubicBezTo>
                  <a:pt x="2166258" y="65315"/>
                  <a:pt x="2210764" y="72892"/>
                  <a:pt x="2253343" y="87086"/>
                </a:cubicBezTo>
                <a:cubicBezTo>
                  <a:pt x="2264229" y="90715"/>
                  <a:pt x="2274659" y="96227"/>
                  <a:pt x="2286000" y="97972"/>
                </a:cubicBezTo>
                <a:cubicBezTo>
                  <a:pt x="2322043" y="103517"/>
                  <a:pt x="2358571" y="105229"/>
                  <a:pt x="2394857" y="108858"/>
                </a:cubicBezTo>
                <a:cubicBezTo>
                  <a:pt x="2416629" y="123372"/>
                  <a:pt x="2435349" y="144125"/>
                  <a:pt x="2460172" y="152400"/>
                </a:cubicBezTo>
                <a:cubicBezTo>
                  <a:pt x="2505241" y="167423"/>
                  <a:pt x="2483282" y="156921"/>
                  <a:pt x="2525486" y="185058"/>
                </a:cubicBezTo>
                <a:cubicBezTo>
                  <a:pt x="2529115" y="195944"/>
                  <a:pt x="2530799" y="207684"/>
                  <a:pt x="2536372" y="217715"/>
                </a:cubicBezTo>
                <a:cubicBezTo>
                  <a:pt x="2549079" y="240588"/>
                  <a:pt x="2565401" y="261258"/>
                  <a:pt x="2579915" y="283029"/>
                </a:cubicBezTo>
                <a:cubicBezTo>
                  <a:pt x="2587172" y="293915"/>
                  <a:pt x="2592435" y="306435"/>
                  <a:pt x="2601686" y="315686"/>
                </a:cubicBezTo>
                <a:lnTo>
                  <a:pt x="2634343" y="3483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237514" y="4645852"/>
            <a:ext cx="2307801" cy="633719"/>
          </a:xfrm>
          <a:custGeom>
            <a:avLst/>
            <a:gdLst>
              <a:gd name="connsiteX0" fmla="*/ 0 w 2307801"/>
              <a:gd name="connsiteY0" fmla="*/ 633719 h 633719"/>
              <a:gd name="connsiteX1" fmla="*/ 54429 w 2307801"/>
              <a:gd name="connsiteY1" fmla="*/ 611948 h 633719"/>
              <a:gd name="connsiteX2" fmla="*/ 97972 w 2307801"/>
              <a:gd name="connsiteY2" fmla="*/ 459548 h 633719"/>
              <a:gd name="connsiteX3" fmla="*/ 119743 w 2307801"/>
              <a:gd name="connsiteY3" fmla="*/ 383348 h 633719"/>
              <a:gd name="connsiteX4" fmla="*/ 141515 w 2307801"/>
              <a:gd name="connsiteY4" fmla="*/ 339805 h 633719"/>
              <a:gd name="connsiteX5" fmla="*/ 174172 w 2307801"/>
              <a:gd name="connsiteY5" fmla="*/ 252719 h 633719"/>
              <a:gd name="connsiteX6" fmla="*/ 239486 w 2307801"/>
              <a:gd name="connsiteY6" fmla="*/ 187405 h 633719"/>
              <a:gd name="connsiteX7" fmla="*/ 304800 w 2307801"/>
              <a:gd name="connsiteY7" fmla="*/ 100319 h 633719"/>
              <a:gd name="connsiteX8" fmla="*/ 337457 w 2307801"/>
              <a:gd name="connsiteY8" fmla="*/ 78548 h 633719"/>
              <a:gd name="connsiteX9" fmla="*/ 413657 w 2307801"/>
              <a:gd name="connsiteY9" fmla="*/ 67662 h 633719"/>
              <a:gd name="connsiteX10" fmla="*/ 457200 w 2307801"/>
              <a:gd name="connsiteY10" fmla="*/ 56777 h 633719"/>
              <a:gd name="connsiteX11" fmla="*/ 1077686 w 2307801"/>
              <a:gd name="connsiteY11" fmla="*/ 24119 h 633719"/>
              <a:gd name="connsiteX12" fmla="*/ 1567543 w 2307801"/>
              <a:gd name="connsiteY12" fmla="*/ 24119 h 633719"/>
              <a:gd name="connsiteX13" fmla="*/ 1600200 w 2307801"/>
              <a:gd name="connsiteY13" fmla="*/ 45891 h 633719"/>
              <a:gd name="connsiteX14" fmla="*/ 1643743 w 2307801"/>
              <a:gd name="connsiteY14" fmla="*/ 56777 h 633719"/>
              <a:gd name="connsiteX15" fmla="*/ 1698172 w 2307801"/>
              <a:gd name="connsiteY15" fmla="*/ 89434 h 633719"/>
              <a:gd name="connsiteX16" fmla="*/ 1741715 w 2307801"/>
              <a:gd name="connsiteY16" fmla="*/ 111205 h 633719"/>
              <a:gd name="connsiteX17" fmla="*/ 1785257 w 2307801"/>
              <a:gd name="connsiteY17" fmla="*/ 122091 h 633719"/>
              <a:gd name="connsiteX18" fmla="*/ 1817915 w 2307801"/>
              <a:gd name="connsiteY18" fmla="*/ 132977 h 633719"/>
              <a:gd name="connsiteX19" fmla="*/ 1861457 w 2307801"/>
              <a:gd name="connsiteY19" fmla="*/ 165634 h 633719"/>
              <a:gd name="connsiteX20" fmla="*/ 1959429 w 2307801"/>
              <a:gd name="connsiteY20" fmla="*/ 198291 h 633719"/>
              <a:gd name="connsiteX21" fmla="*/ 2133600 w 2307801"/>
              <a:gd name="connsiteY21" fmla="*/ 220062 h 633719"/>
              <a:gd name="connsiteX22" fmla="*/ 2166257 w 2307801"/>
              <a:gd name="connsiteY22" fmla="*/ 274491 h 633719"/>
              <a:gd name="connsiteX23" fmla="*/ 2188029 w 2307801"/>
              <a:gd name="connsiteY23" fmla="*/ 296262 h 633719"/>
              <a:gd name="connsiteX24" fmla="*/ 2231572 w 2307801"/>
              <a:gd name="connsiteY24" fmla="*/ 361577 h 633719"/>
              <a:gd name="connsiteX25" fmla="*/ 2286000 w 2307801"/>
              <a:gd name="connsiteY25" fmla="*/ 524862 h 633719"/>
              <a:gd name="connsiteX26" fmla="*/ 2296886 w 2307801"/>
              <a:gd name="connsiteY26" fmla="*/ 557519 h 633719"/>
              <a:gd name="connsiteX27" fmla="*/ 2307772 w 2307801"/>
              <a:gd name="connsiteY27" fmla="*/ 601062 h 63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307801" h="633719">
                <a:moveTo>
                  <a:pt x="0" y="633719"/>
                </a:moveTo>
                <a:cubicBezTo>
                  <a:pt x="18143" y="626462"/>
                  <a:pt x="42936" y="627751"/>
                  <a:pt x="54429" y="611948"/>
                </a:cubicBezTo>
                <a:cubicBezTo>
                  <a:pt x="78161" y="579316"/>
                  <a:pt x="88277" y="503178"/>
                  <a:pt x="97972" y="459548"/>
                </a:cubicBezTo>
                <a:cubicBezTo>
                  <a:pt x="102222" y="440421"/>
                  <a:pt x="111349" y="402934"/>
                  <a:pt x="119743" y="383348"/>
                </a:cubicBezTo>
                <a:cubicBezTo>
                  <a:pt x="126136" y="368433"/>
                  <a:pt x="134258" y="354319"/>
                  <a:pt x="141515" y="339805"/>
                </a:cubicBezTo>
                <a:cubicBezTo>
                  <a:pt x="150582" y="294468"/>
                  <a:pt x="145237" y="285271"/>
                  <a:pt x="174172" y="252719"/>
                </a:cubicBezTo>
                <a:cubicBezTo>
                  <a:pt x="194627" y="229707"/>
                  <a:pt x="239486" y="187405"/>
                  <a:pt x="239486" y="187405"/>
                </a:cubicBezTo>
                <a:cubicBezTo>
                  <a:pt x="254490" y="142395"/>
                  <a:pt x="251194" y="136056"/>
                  <a:pt x="304800" y="100319"/>
                </a:cubicBezTo>
                <a:cubicBezTo>
                  <a:pt x="315686" y="93062"/>
                  <a:pt x="324926" y="82307"/>
                  <a:pt x="337457" y="78548"/>
                </a:cubicBezTo>
                <a:cubicBezTo>
                  <a:pt x="362033" y="71175"/>
                  <a:pt x="388413" y="72252"/>
                  <a:pt x="413657" y="67662"/>
                </a:cubicBezTo>
                <a:cubicBezTo>
                  <a:pt x="428377" y="64986"/>
                  <a:pt x="442495" y="59534"/>
                  <a:pt x="457200" y="56777"/>
                </a:cubicBezTo>
                <a:cubicBezTo>
                  <a:pt x="712168" y="8971"/>
                  <a:pt x="679719" y="32963"/>
                  <a:pt x="1077686" y="24119"/>
                </a:cubicBezTo>
                <a:cubicBezTo>
                  <a:pt x="1264884" y="-13318"/>
                  <a:pt x="1188953" y="-2294"/>
                  <a:pt x="1567543" y="24119"/>
                </a:cubicBezTo>
                <a:cubicBezTo>
                  <a:pt x="1580594" y="25030"/>
                  <a:pt x="1588175" y="40737"/>
                  <a:pt x="1600200" y="45891"/>
                </a:cubicBezTo>
                <a:cubicBezTo>
                  <a:pt x="1613951" y="51785"/>
                  <a:pt x="1629229" y="53148"/>
                  <a:pt x="1643743" y="56777"/>
                </a:cubicBezTo>
                <a:cubicBezTo>
                  <a:pt x="1679948" y="92981"/>
                  <a:pt x="1648713" y="68238"/>
                  <a:pt x="1698172" y="89434"/>
                </a:cubicBezTo>
                <a:cubicBezTo>
                  <a:pt x="1713087" y="95826"/>
                  <a:pt x="1726521" y="105507"/>
                  <a:pt x="1741715" y="111205"/>
                </a:cubicBezTo>
                <a:cubicBezTo>
                  <a:pt x="1755723" y="116458"/>
                  <a:pt x="1770872" y="117981"/>
                  <a:pt x="1785257" y="122091"/>
                </a:cubicBezTo>
                <a:cubicBezTo>
                  <a:pt x="1796290" y="125243"/>
                  <a:pt x="1807029" y="129348"/>
                  <a:pt x="1817915" y="132977"/>
                </a:cubicBezTo>
                <a:cubicBezTo>
                  <a:pt x="1832429" y="143863"/>
                  <a:pt x="1844984" y="158031"/>
                  <a:pt x="1861457" y="165634"/>
                </a:cubicBezTo>
                <a:cubicBezTo>
                  <a:pt x="1892712" y="180060"/>
                  <a:pt x="1926168" y="189421"/>
                  <a:pt x="1959429" y="198291"/>
                </a:cubicBezTo>
                <a:cubicBezTo>
                  <a:pt x="1999948" y="209096"/>
                  <a:pt x="2103177" y="217020"/>
                  <a:pt x="2133600" y="220062"/>
                </a:cubicBezTo>
                <a:cubicBezTo>
                  <a:pt x="2144486" y="238205"/>
                  <a:pt x="2153959" y="257274"/>
                  <a:pt x="2166257" y="274491"/>
                </a:cubicBezTo>
                <a:cubicBezTo>
                  <a:pt x="2172222" y="282842"/>
                  <a:pt x="2182336" y="287723"/>
                  <a:pt x="2188029" y="296262"/>
                </a:cubicBezTo>
                <a:cubicBezTo>
                  <a:pt x="2240754" y="375349"/>
                  <a:pt x="2181651" y="311656"/>
                  <a:pt x="2231572" y="361577"/>
                </a:cubicBezTo>
                <a:lnTo>
                  <a:pt x="2286000" y="524862"/>
                </a:lnTo>
                <a:lnTo>
                  <a:pt x="2296886" y="557519"/>
                </a:lnTo>
                <a:cubicBezTo>
                  <a:pt x="2308919" y="593619"/>
                  <a:pt x="2307772" y="578702"/>
                  <a:pt x="2307772" y="60106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053943" y="4800600"/>
            <a:ext cx="1894746" cy="478971"/>
          </a:xfrm>
          <a:custGeom>
            <a:avLst/>
            <a:gdLst>
              <a:gd name="connsiteX0" fmla="*/ 0 w 1894746"/>
              <a:gd name="connsiteY0" fmla="*/ 435429 h 478971"/>
              <a:gd name="connsiteX1" fmla="*/ 108857 w 1894746"/>
              <a:gd name="connsiteY1" fmla="*/ 359229 h 478971"/>
              <a:gd name="connsiteX2" fmla="*/ 163286 w 1894746"/>
              <a:gd name="connsiteY2" fmla="*/ 326571 h 478971"/>
              <a:gd name="connsiteX3" fmla="*/ 195943 w 1894746"/>
              <a:gd name="connsiteY3" fmla="*/ 304800 h 478971"/>
              <a:gd name="connsiteX4" fmla="*/ 337457 w 1894746"/>
              <a:gd name="connsiteY4" fmla="*/ 283029 h 478971"/>
              <a:gd name="connsiteX5" fmla="*/ 402771 w 1894746"/>
              <a:gd name="connsiteY5" fmla="*/ 261257 h 478971"/>
              <a:gd name="connsiteX6" fmla="*/ 522514 w 1894746"/>
              <a:gd name="connsiteY6" fmla="*/ 228600 h 478971"/>
              <a:gd name="connsiteX7" fmla="*/ 587828 w 1894746"/>
              <a:gd name="connsiteY7" fmla="*/ 195943 h 478971"/>
              <a:gd name="connsiteX8" fmla="*/ 674914 w 1894746"/>
              <a:gd name="connsiteY8" fmla="*/ 174171 h 478971"/>
              <a:gd name="connsiteX9" fmla="*/ 718457 w 1894746"/>
              <a:gd name="connsiteY9" fmla="*/ 152400 h 478971"/>
              <a:gd name="connsiteX10" fmla="*/ 794657 w 1894746"/>
              <a:gd name="connsiteY10" fmla="*/ 119743 h 478971"/>
              <a:gd name="connsiteX11" fmla="*/ 816428 w 1894746"/>
              <a:gd name="connsiteY11" fmla="*/ 97971 h 478971"/>
              <a:gd name="connsiteX12" fmla="*/ 936171 w 1894746"/>
              <a:gd name="connsiteY12" fmla="*/ 65314 h 478971"/>
              <a:gd name="connsiteX13" fmla="*/ 968828 w 1894746"/>
              <a:gd name="connsiteY13" fmla="*/ 54429 h 478971"/>
              <a:gd name="connsiteX14" fmla="*/ 1012371 w 1894746"/>
              <a:gd name="connsiteY14" fmla="*/ 43543 h 478971"/>
              <a:gd name="connsiteX15" fmla="*/ 1045028 w 1894746"/>
              <a:gd name="connsiteY15" fmla="*/ 32657 h 478971"/>
              <a:gd name="connsiteX16" fmla="*/ 1088571 w 1894746"/>
              <a:gd name="connsiteY16" fmla="*/ 21771 h 478971"/>
              <a:gd name="connsiteX17" fmla="*/ 1197428 w 1894746"/>
              <a:gd name="connsiteY17" fmla="*/ 0 h 478971"/>
              <a:gd name="connsiteX18" fmla="*/ 1382486 w 1894746"/>
              <a:gd name="connsiteY18" fmla="*/ 10886 h 478971"/>
              <a:gd name="connsiteX19" fmla="*/ 1447800 w 1894746"/>
              <a:gd name="connsiteY19" fmla="*/ 43543 h 478971"/>
              <a:gd name="connsiteX20" fmla="*/ 1502228 w 1894746"/>
              <a:gd name="connsiteY20" fmla="*/ 54429 h 478971"/>
              <a:gd name="connsiteX21" fmla="*/ 1578428 w 1894746"/>
              <a:gd name="connsiteY21" fmla="*/ 76200 h 478971"/>
              <a:gd name="connsiteX22" fmla="*/ 1611086 w 1894746"/>
              <a:gd name="connsiteY22" fmla="*/ 97971 h 478971"/>
              <a:gd name="connsiteX23" fmla="*/ 1687286 w 1894746"/>
              <a:gd name="connsiteY23" fmla="*/ 130629 h 478971"/>
              <a:gd name="connsiteX24" fmla="*/ 1730828 w 1894746"/>
              <a:gd name="connsiteY24" fmla="*/ 195943 h 478971"/>
              <a:gd name="connsiteX25" fmla="*/ 1796143 w 1894746"/>
              <a:gd name="connsiteY25" fmla="*/ 272143 h 478971"/>
              <a:gd name="connsiteX26" fmla="*/ 1828800 w 1894746"/>
              <a:gd name="connsiteY26" fmla="*/ 337457 h 478971"/>
              <a:gd name="connsiteX27" fmla="*/ 1839686 w 1894746"/>
              <a:gd name="connsiteY27" fmla="*/ 370114 h 478971"/>
              <a:gd name="connsiteX28" fmla="*/ 1861457 w 1894746"/>
              <a:gd name="connsiteY28" fmla="*/ 391886 h 478971"/>
              <a:gd name="connsiteX29" fmla="*/ 1894114 w 1894746"/>
              <a:gd name="connsiteY29" fmla="*/ 457200 h 478971"/>
              <a:gd name="connsiteX30" fmla="*/ 1894114 w 1894746"/>
              <a:gd name="connsiteY30" fmla="*/ 478971 h 47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94746" h="478971">
                <a:moveTo>
                  <a:pt x="0" y="435429"/>
                </a:moveTo>
                <a:cubicBezTo>
                  <a:pt x="88796" y="346631"/>
                  <a:pt x="14954" y="406181"/>
                  <a:pt x="108857" y="359229"/>
                </a:cubicBezTo>
                <a:cubicBezTo>
                  <a:pt x="127782" y="349767"/>
                  <a:pt x="145344" y="337785"/>
                  <a:pt x="163286" y="326571"/>
                </a:cubicBezTo>
                <a:cubicBezTo>
                  <a:pt x="174380" y="319637"/>
                  <a:pt x="183693" y="309394"/>
                  <a:pt x="195943" y="304800"/>
                </a:cubicBezTo>
                <a:cubicBezTo>
                  <a:pt x="220882" y="295448"/>
                  <a:pt x="323997" y="284711"/>
                  <a:pt x="337457" y="283029"/>
                </a:cubicBezTo>
                <a:cubicBezTo>
                  <a:pt x="359228" y="275772"/>
                  <a:pt x="380790" y="267852"/>
                  <a:pt x="402771" y="261257"/>
                </a:cubicBezTo>
                <a:cubicBezTo>
                  <a:pt x="452848" y="246233"/>
                  <a:pt x="465642" y="250474"/>
                  <a:pt x="522514" y="228600"/>
                </a:cubicBezTo>
                <a:cubicBezTo>
                  <a:pt x="545233" y="219862"/>
                  <a:pt x="564905" y="204130"/>
                  <a:pt x="587828" y="195943"/>
                </a:cubicBezTo>
                <a:cubicBezTo>
                  <a:pt x="616007" y="185879"/>
                  <a:pt x="646527" y="183633"/>
                  <a:pt x="674914" y="174171"/>
                </a:cubicBezTo>
                <a:cubicBezTo>
                  <a:pt x="690309" y="169039"/>
                  <a:pt x="703542" y="158792"/>
                  <a:pt x="718457" y="152400"/>
                </a:cubicBezTo>
                <a:cubicBezTo>
                  <a:pt x="830578" y="104348"/>
                  <a:pt x="650243" y="191948"/>
                  <a:pt x="794657" y="119743"/>
                </a:cubicBezTo>
                <a:cubicBezTo>
                  <a:pt x="801914" y="112486"/>
                  <a:pt x="807517" y="103063"/>
                  <a:pt x="816428" y="97971"/>
                </a:cubicBezTo>
                <a:cubicBezTo>
                  <a:pt x="866480" y="69370"/>
                  <a:pt x="879674" y="77869"/>
                  <a:pt x="936171" y="65314"/>
                </a:cubicBezTo>
                <a:cubicBezTo>
                  <a:pt x="947372" y="62825"/>
                  <a:pt x="957795" y="57581"/>
                  <a:pt x="968828" y="54429"/>
                </a:cubicBezTo>
                <a:cubicBezTo>
                  <a:pt x="983213" y="50319"/>
                  <a:pt x="997986" y="47653"/>
                  <a:pt x="1012371" y="43543"/>
                </a:cubicBezTo>
                <a:cubicBezTo>
                  <a:pt x="1023404" y="40391"/>
                  <a:pt x="1033995" y="35809"/>
                  <a:pt x="1045028" y="32657"/>
                </a:cubicBezTo>
                <a:cubicBezTo>
                  <a:pt x="1059413" y="28547"/>
                  <a:pt x="1073942" y="24906"/>
                  <a:pt x="1088571" y="21771"/>
                </a:cubicBezTo>
                <a:cubicBezTo>
                  <a:pt x="1124754" y="14018"/>
                  <a:pt x="1197428" y="0"/>
                  <a:pt x="1197428" y="0"/>
                </a:cubicBezTo>
                <a:cubicBezTo>
                  <a:pt x="1259114" y="3629"/>
                  <a:pt x="1321000" y="4738"/>
                  <a:pt x="1382486" y="10886"/>
                </a:cubicBezTo>
                <a:cubicBezTo>
                  <a:pt x="1428577" y="15495"/>
                  <a:pt x="1404430" y="27279"/>
                  <a:pt x="1447800" y="43543"/>
                </a:cubicBezTo>
                <a:cubicBezTo>
                  <a:pt x="1465124" y="50040"/>
                  <a:pt x="1484167" y="50415"/>
                  <a:pt x="1502228" y="54429"/>
                </a:cubicBezTo>
                <a:cubicBezTo>
                  <a:pt x="1514790" y="57221"/>
                  <a:pt x="1563877" y="68924"/>
                  <a:pt x="1578428" y="76200"/>
                </a:cubicBezTo>
                <a:cubicBezTo>
                  <a:pt x="1590130" y="82051"/>
                  <a:pt x="1599727" y="91480"/>
                  <a:pt x="1611086" y="97971"/>
                </a:cubicBezTo>
                <a:cubicBezTo>
                  <a:pt x="1648755" y="119496"/>
                  <a:pt x="1650644" y="118415"/>
                  <a:pt x="1687286" y="130629"/>
                </a:cubicBezTo>
                <a:cubicBezTo>
                  <a:pt x="1701800" y="152400"/>
                  <a:pt x="1712326" y="177441"/>
                  <a:pt x="1730828" y="195943"/>
                </a:cubicBezTo>
                <a:cubicBezTo>
                  <a:pt x="1783622" y="248737"/>
                  <a:pt x="1762985" y="222407"/>
                  <a:pt x="1796143" y="272143"/>
                </a:cubicBezTo>
                <a:cubicBezTo>
                  <a:pt x="1823500" y="354220"/>
                  <a:pt x="1786598" y="253056"/>
                  <a:pt x="1828800" y="337457"/>
                </a:cubicBezTo>
                <a:cubicBezTo>
                  <a:pt x="1833932" y="347720"/>
                  <a:pt x="1833782" y="360275"/>
                  <a:pt x="1839686" y="370114"/>
                </a:cubicBezTo>
                <a:cubicBezTo>
                  <a:pt x="1844966" y="378915"/>
                  <a:pt x="1855046" y="383872"/>
                  <a:pt x="1861457" y="391886"/>
                </a:cubicBezTo>
                <a:cubicBezTo>
                  <a:pt x="1878582" y="413292"/>
                  <a:pt x="1888748" y="430373"/>
                  <a:pt x="1894114" y="457200"/>
                </a:cubicBezTo>
                <a:cubicBezTo>
                  <a:pt x="1895537" y="464316"/>
                  <a:pt x="1894114" y="471714"/>
                  <a:pt x="1894114" y="4789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6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52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569029"/>
                <a:ext cx="9144000" cy="3995057"/>
              </a:xfrm>
            </p:spPr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pPr algn="l"/>
                <a:r>
                  <a:rPr lang="en-US" dirty="0" smtClean="0">
                    <a:solidFill>
                      <a:srgbClr val="C00000"/>
                    </a:solidFill>
                  </a:rPr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C00000"/>
                                </a:solidFill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C00000"/>
                                </a:solidFill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bn-IN" dirty="0" smtClean="0">
                    <a:solidFill>
                      <a:srgbClr val="C00000"/>
                    </a:solidFill>
                  </a:rPr>
                  <a:t>এবং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bn-IN" dirty="0" smtClean="0">
                    <a:solidFill>
                      <a:srgbClr val="C00000"/>
                    </a:solidFill>
                  </a:rPr>
                  <a:t>হলে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A-B </a:t>
                </a:r>
                <a:r>
                  <a:rPr lang="bn-IN" dirty="0" smtClean="0">
                    <a:solidFill>
                      <a:srgbClr val="C00000"/>
                    </a:solidFill>
                  </a:rPr>
                  <a:t> নির্ণয় </a:t>
                </a:r>
              </a:p>
              <a:p>
                <a:pPr algn="l"/>
                <a:endParaRPr lang="en-US" dirty="0" smtClean="0"/>
              </a:p>
              <a:p>
                <a:pPr algn="l"/>
                <a:r>
                  <a:rPr lang="en-US" dirty="0" smtClean="0">
                    <a:solidFill>
                      <a:srgbClr val="00B050"/>
                    </a:solidFill>
                  </a:rPr>
                  <a:t>A-B</a:t>
                </a:r>
                <a:r>
                  <a:rPr lang="bn-IN" dirty="0" smtClean="0">
                    <a:solidFill>
                      <a:srgbClr val="00B050"/>
                    </a:solidFill>
                  </a:rPr>
                  <a:t>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:r>
                  <a:rPr lang="bn-IN" dirty="0" smtClean="0">
                    <a:solidFill>
                      <a:srgbClr val="00B050"/>
                    </a:solidFill>
                  </a:rPr>
                  <a:t>-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bn-IN" dirty="0" smtClean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a:rPr lang="en-US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50"/>
                                </a:solidFill>
                              </a:rPr>
                              <m:t>1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50"/>
                                </a:solidFill>
                              </a:rPr>
                              <m:t>3  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50"/>
                                </a:solidFill>
                              </a:rPr>
                              <m:t>1  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50"/>
                                </a:solidFill>
                              </a:rPr>
                              <m:t>2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50"/>
                                </a:solidFill>
                              </a:rPr>
                              <m:t>5  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50"/>
                                </a:solidFill>
                              </a:rPr>
                              <m:t>1  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50"/>
                                </a:solidFill>
                              </a:rPr>
                              <m:t>4 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a:rPr lang="en-US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569029"/>
                <a:ext cx="9144000" cy="3995057"/>
              </a:xfrm>
              <a:blipFill rotWithShape="0">
                <a:blip r:embed="rId2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077686" y="1153886"/>
            <a:ext cx="8567057" cy="707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ম্যাট্রিক্সের বিয়োগফল নির্ণয়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715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264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NikoshBAN</vt:lpstr>
      <vt:lpstr>Symbol</vt:lpstr>
      <vt:lpstr>Vrinda</vt:lpstr>
      <vt:lpstr>Office Theme</vt:lpstr>
      <vt:lpstr>আজকের ক্লাসে সবাইকে স্বাগত</vt:lpstr>
      <vt:lpstr>শিক্ষক পরিচিতি</vt:lpstr>
      <vt:lpstr>পূর্বজ্ঞান যাচাই </vt:lpstr>
      <vt:lpstr>PowerPoint Presentation</vt:lpstr>
      <vt:lpstr>PowerPoint Presentation</vt:lpstr>
      <vt:lpstr> </vt:lpstr>
      <vt:lpstr>Continue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সবাইকে স্বাগত</dc:title>
  <dc:creator>KAFI</dc:creator>
  <cp:lastModifiedBy>KAFI</cp:lastModifiedBy>
  <cp:revision>73</cp:revision>
  <dcterms:created xsi:type="dcterms:W3CDTF">2020-01-09T10:19:41Z</dcterms:created>
  <dcterms:modified xsi:type="dcterms:W3CDTF">2020-01-11T15:51:18Z</dcterms:modified>
</cp:coreProperties>
</file>