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9" r:id="rId2"/>
    <p:sldId id="270" r:id="rId3"/>
    <p:sldId id="271" r:id="rId4"/>
    <p:sldId id="273" r:id="rId5"/>
    <p:sldId id="274" r:id="rId6"/>
    <p:sldId id="281" r:id="rId7"/>
    <p:sldId id="282" r:id="rId8"/>
    <p:sldId id="283" r:id="rId9"/>
    <p:sldId id="298" r:id="rId10"/>
    <p:sldId id="300" r:id="rId11"/>
    <p:sldId id="310" r:id="rId12"/>
    <p:sldId id="299" r:id="rId13"/>
    <p:sldId id="301" r:id="rId14"/>
    <p:sldId id="297" r:id="rId15"/>
    <p:sldId id="289" r:id="rId16"/>
    <p:sldId id="291" r:id="rId17"/>
    <p:sldId id="312" r:id="rId18"/>
    <p:sldId id="313" r:id="rId19"/>
    <p:sldId id="315" r:id="rId20"/>
    <p:sldId id="316" r:id="rId21"/>
    <p:sldId id="317" r:id="rId22"/>
    <p:sldId id="292" r:id="rId23"/>
    <p:sldId id="293" r:id="rId24"/>
    <p:sldId id="294" r:id="rId25"/>
    <p:sldId id="295" r:id="rId26"/>
    <p:sldId id="320" r:id="rId27"/>
    <p:sldId id="2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7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2D78DA-23A3-4216-A5F4-8E28DDECF528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54ED73D6-CB10-4A26-A482-44BD7C092CF7}">
      <dgm:prSet phldrT="[Text]" custT="1"/>
      <dgm:spPr/>
      <dgm:t>
        <a:bodyPr/>
        <a:lstStyle/>
        <a:p>
          <a:r>
            <a:rPr lang="bn-IN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প্রোগ্রাম ও ফাইল </a:t>
          </a:r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Open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করতে স্বাভাবিক সময়ের চেয়ে বেশি সময় লাগছে 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1119C8-B99F-4592-89C6-5D6DF9011370}" type="parTrans" cxnId="{8A9A2220-4A34-4161-9CA2-F76B9A8CF44A}">
      <dgm:prSet/>
      <dgm:spPr/>
      <dgm:t>
        <a:bodyPr/>
        <a:lstStyle/>
        <a:p>
          <a:endParaRPr lang="en-US"/>
        </a:p>
      </dgm:t>
    </dgm:pt>
    <dgm:pt modelId="{86F5FE97-6482-4882-A8B2-5E18B81D29D3}" type="sibTrans" cxnId="{8A9A2220-4A34-4161-9CA2-F76B9A8CF44A}">
      <dgm:prSet/>
      <dgm:spPr/>
      <dgm:t>
        <a:bodyPr/>
        <a:lstStyle/>
        <a:p>
          <a:endParaRPr lang="en-US"/>
        </a:p>
      </dgm:t>
    </dgm:pt>
    <dgm:pt modelId="{868A28BE-379B-4A5A-B341-C9AD50466698}" type="pres">
      <dgm:prSet presAssocID="{452D78DA-23A3-4216-A5F4-8E28DDECF528}" presName="Name0" presStyleCnt="0">
        <dgm:presLayoutVars>
          <dgm:dir/>
          <dgm:resizeHandles val="exact"/>
        </dgm:presLayoutVars>
      </dgm:prSet>
      <dgm:spPr/>
    </dgm:pt>
    <dgm:pt modelId="{CFB4890A-914E-4926-A616-50839F91EFB5}" type="pres">
      <dgm:prSet presAssocID="{54ED73D6-CB10-4A26-A482-44BD7C092CF7}" presName="compNode" presStyleCnt="0"/>
      <dgm:spPr/>
    </dgm:pt>
    <dgm:pt modelId="{62CD5FF9-E054-4A20-8681-401903E9FFDE}" type="pres">
      <dgm:prSet presAssocID="{54ED73D6-CB10-4A26-A482-44BD7C092CF7}" presName="pictRect" presStyleLbl="node1" presStyleIdx="0" presStyleCnt="1" custAng="19175150" custLinFactNeighborX="-20612" custLinFactNeighborY="1639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8616EEB6-81E1-4A76-A029-C8B3274AEC03}" type="pres">
      <dgm:prSet presAssocID="{54ED73D6-CB10-4A26-A482-44BD7C092CF7}" presName="textRect" presStyleLbl="revTx" presStyleIdx="0" presStyleCnt="1" custAng="19037630" custScaleX="199862" custScaleY="105497" custLinFactNeighborX="19324" custLinFactNeighborY="-1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BD1413-8DB0-4172-B8BA-1EEE3ED6B74D}" type="presOf" srcId="{54ED73D6-CB10-4A26-A482-44BD7C092CF7}" destId="{8616EEB6-81E1-4A76-A029-C8B3274AEC03}" srcOrd="0" destOrd="0" presId="urn:microsoft.com/office/officeart/2005/8/layout/pList1"/>
    <dgm:cxn modelId="{8A9A2220-4A34-4161-9CA2-F76B9A8CF44A}" srcId="{452D78DA-23A3-4216-A5F4-8E28DDECF528}" destId="{54ED73D6-CB10-4A26-A482-44BD7C092CF7}" srcOrd="0" destOrd="0" parTransId="{4A1119C8-B99F-4592-89C6-5D6DF9011370}" sibTransId="{86F5FE97-6482-4882-A8B2-5E18B81D29D3}"/>
    <dgm:cxn modelId="{736BE745-5FB8-480E-A783-EA3723091403}" type="presOf" srcId="{452D78DA-23A3-4216-A5F4-8E28DDECF528}" destId="{868A28BE-379B-4A5A-B341-C9AD50466698}" srcOrd="0" destOrd="0" presId="urn:microsoft.com/office/officeart/2005/8/layout/pList1"/>
    <dgm:cxn modelId="{E6368495-E3A9-4AE7-87E0-E5331E08991D}" type="presParOf" srcId="{868A28BE-379B-4A5A-B341-C9AD50466698}" destId="{CFB4890A-914E-4926-A616-50839F91EFB5}" srcOrd="0" destOrd="0" presId="urn:microsoft.com/office/officeart/2005/8/layout/pList1"/>
    <dgm:cxn modelId="{F54B4C6C-26CC-41A3-BE6B-590D3B2B52BD}" type="presParOf" srcId="{CFB4890A-914E-4926-A616-50839F91EFB5}" destId="{62CD5FF9-E054-4A20-8681-401903E9FFDE}" srcOrd="0" destOrd="0" presId="urn:microsoft.com/office/officeart/2005/8/layout/pList1"/>
    <dgm:cxn modelId="{91680719-0708-4ABF-86B1-F53F1D529254}" type="presParOf" srcId="{CFB4890A-914E-4926-A616-50839F91EFB5}" destId="{8616EEB6-81E1-4A76-A029-C8B3274AEC0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89BA03-EE58-4954-990A-05D3A7FC628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699B8E75-B202-458F-8BDB-828C3E5F3BF1}">
      <dgm:prSet phldrT="[Text]" custT="1"/>
      <dgm:spPr/>
      <dgm:t>
        <a:bodyPr/>
        <a:lstStyle/>
        <a:p>
          <a:r>
            <a:rPr lang="bn-IN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ফোল্ডারে বিদ্যমান ফাইল গুলোর নাম পরিবর্তন হয়ে গেছে  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62D3C3-FD22-4B93-9AFE-059D7C0CC274}" type="parTrans" cxnId="{E32B10B6-C0C0-4F00-9504-A9890BD99054}">
      <dgm:prSet/>
      <dgm:spPr/>
      <dgm:t>
        <a:bodyPr/>
        <a:lstStyle/>
        <a:p>
          <a:endParaRPr lang="en-US"/>
        </a:p>
      </dgm:t>
    </dgm:pt>
    <dgm:pt modelId="{32F6DC62-C3A0-429D-911D-58082EE91D1B}" type="sibTrans" cxnId="{E32B10B6-C0C0-4F00-9504-A9890BD99054}">
      <dgm:prSet/>
      <dgm:spPr/>
      <dgm:t>
        <a:bodyPr/>
        <a:lstStyle/>
        <a:p>
          <a:endParaRPr lang="en-US"/>
        </a:p>
      </dgm:t>
    </dgm:pt>
    <dgm:pt modelId="{BA172B29-1258-4943-A0F8-7005CC70C572}" type="pres">
      <dgm:prSet presAssocID="{E989BA03-EE58-4954-990A-05D3A7FC628A}" presName="Name0" presStyleCnt="0">
        <dgm:presLayoutVars>
          <dgm:dir/>
          <dgm:resizeHandles val="exact"/>
        </dgm:presLayoutVars>
      </dgm:prSet>
      <dgm:spPr/>
    </dgm:pt>
    <dgm:pt modelId="{BBB8F2C0-94BC-43A7-97BC-7B1EBCA3F758}" type="pres">
      <dgm:prSet presAssocID="{699B8E75-B202-458F-8BDB-828C3E5F3BF1}" presName="compNode" presStyleCnt="0"/>
      <dgm:spPr/>
    </dgm:pt>
    <dgm:pt modelId="{09DA913C-EB5C-4051-80C4-027B9D18E4BD}" type="pres">
      <dgm:prSet presAssocID="{699B8E75-B202-458F-8BDB-828C3E5F3BF1}" presName="pictRect" presStyleLbl="node1" presStyleIdx="0" presStyleCnt="1" custAng="6081821" custScaleX="157239" custScaleY="112605" custLinFactNeighborX="-4720" custLinFactNeighborY="7075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76BA01F0-B884-4D26-9C59-64DFC06CAA5D}" type="pres">
      <dgm:prSet presAssocID="{699B8E75-B202-458F-8BDB-828C3E5F3BF1}" presName="textRect" presStyleLbl="revTx" presStyleIdx="0" presStyleCnt="1" custAng="6065357" custScaleX="263571" custLinFactNeighborX="-69381" custLinFactNeighborY="-30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FCC1D5-742A-4989-A713-EDB5B9146E52}" type="presOf" srcId="{E989BA03-EE58-4954-990A-05D3A7FC628A}" destId="{BA172B29-1258-4943-A0F8-7005CC70C572}" srcOrd="0" destOrd="0" presId="urn:microsoft.com/office/officeart/2005/8/layout/pList1"/>
    <dgm:cxn modelId="{E3B79AE3-CD5F-4D20-A2E3-8D1CED5E6D2A}" type="presOf" srcId="{699B8E75-B202-458F-8BDB-828C3E5F3BF1}" destId="{76BA01F0-B884-4D26-9C59-64DFC06CAA5D}" srcOrd="0" destOrd="0" presId="urn:microsoft.com/office/officeart/2005/8/layout/pList1"/>
    <dgm:cxn modelId="{E32B10B6-C0C0-4F00-9504-A9890BD99054}" srcId="{E989BA03-EE58-4954-990A-05D3A7FC628A}" destId="{699B8E75-B202-458F-8BDB-828C3E5F3BF1}" srcOrd="0" destOrd="0" parTransId="{1462D3C3-FD22-4B93-9AFE-059D7C0CC274}" sibTransId="{32F6DC62-C3A0-429D-911D-58082EE91D1B}"/>
    <dgm:cxn modelId="{B0CBE9E6-356B-4F77-9EBE-35C0988277AB}" type="presParOf" srcId="{BA172B29-1258-4943-A0F8-7005CC70C572}" destId="{BBB8F2C0-94BC-43A7-97BC-7B1EBCA3F758}" srcOrd="0" destOrd="0" presId="urn:microsoft.com/office/officeart/2005/8/layout/pList1"/>
    <dgm:cxn modelId="{15FFA36C-3D9B-4FC7-B31E-7C8FD8672663}" type="presParOf" srcId="{BBB8F2C0-94BC-43A7-97BC-7B1EBCA3F758}" destId="{09DA913C-EB5C-4051-80C4-027B9D18E4BD}" srcOrd="0" destOrd="0" presId="urn:microsoft.com/office/officeart/2005/8/layout/pList1"/>
    <dgm:cxn modelId="{190E7872-927F-44AD-96DB-E47CF6B5EB6A}" type="presParOf" srcId="{BBB8F2C0-94BC-43A7-97BC-7B1EBCA3F758}" destId="{76BA01F0-B884-4D26-9C59-64DFC06CAA5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AAA4D-0112-42EE-9DB6-6D889774F27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28B85D8D-EAEA-4866-8DC4-5B8B96192CE7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চলমান কাজের সাথে সংশ্লিষ্ট নয় এমন অপ্রত্যাশিত বার্তা প্রদর্শিত হচ্ছে </a:t>
          </a:r>
          <a:endParaRPr lang="en-US" dirty="0"/>
        </a:p>
      </dgm:t>
    </dgm:pt>
    <dgm:pt modelId="{FD21FE89-AB14-4758-B3BA-87832C5B2C76}" type="sibTrans" cxnId="{D269274C-9E58-487C-A145-7BFA4B6DB31E}">
      <dgm:prSet/>
      <dgm:spPr/>
      <dgm:t>
        <a:bodyPr/>
        <a:lstStyle/>
        <a:p>
          <a:endParaRPr lang="en-US"/>
        </a:p>
      </dgm:t>
    </dgm:pt>
    <dgm:pt modelId="{EBFEF1CD-C300-4E25-9790-0F49CF6B5944}" type="parTrans" cxnId="{D269274C-9E58-487C-A145-7BFA4B6DB31E}">
      <dgm:prSet/>
      <dgm:spPr/>
      <dgm:t>
        <a:bodyPr/>
        <a:lstStyle/>
        <a:p>
          <a:endParaRPr lang="en-US"/>
        </a:p>
      </dgm:t>
    </dgm:pt>
    <dgm:pt modelId="{22D03096-D08F-4A99-B899-669484DF74DF}" type="pres">
      <dgm:prSet presAssocID="{E64AAA4D-0112-42EE-9DB6-6D889774F277}" presName="Name0" presStyleCnt="0">
        <dgm:presLayoutVars>
          <dgm:dir/>
          <dgm:resizeHandles val="exact"/>
        </dgm:presLayoutVars>
      </dgm:prSet>
      <dgm:spPr/>
    </dgm:pt>
    <dgm:pt modelId="{8208F470-0C0E-403C-9571-5DB5E8EA3324}" type="pres">
      <dgm:prSet presAssocID="{28B85D8D-EAEA-4866-8DC4-5B8B96192CE7}" presName="compNode" presStyleCnt="0"/>
      <dgm:spPr/>
    </dgm:pt>
    <dgm:pt modelId="{6C013F46-8C1A-4FE8-B5F9-EA1952175F36}" type="pres">
      <dgm:prSet presAssocID="{28B85D8D-EAEA-4866-8DC4-5B8B96192CE7}" presName="pictRect" presStyleLbl="node1" presStyleIdx="0" presStyleCnt="1" custLinFactNeighborX="-6107" custLinFactNeighborY="814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C5A973D3-62A7-44B5-BC82-D2FB06842502}" type="pres">
      <dgm:prSet presAssocID="{28B85D8D-EAEA-4866-8DC4-5B8B96192CE7}" presName="textRect" presStyleLbl="revTx" presStyleIdx="0" presStyleCnt="1" custScaleX="159454" custLinFactNeighborX="-9665" custLinFactNeighborY="-1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3A82B4-E5F8-4A27-B711-1324865E4192}" type="presOf" srcId="{E64AAA4D-0112-42EE-9DB6-6D889774F277}" destId="{22D03096-D08F-4A99-B899-669484DF74DF}" srcOrd="0" destOrd="0" presId="urn:microsoft.com/office/officeart/2005/8/layout/pList1"/>
    <dgm:cxn modelId="{D269274C-9E58-487C-A145-7BFA4B6DB31E}" srcId="{E64AAA4D-0112-42EE-9DB6-6D889774F277}" destId="{28B85D8D-EAEA-4866-8DC4-5B8B96192CE7}" srcOrd="0" destOrd="0" parTransId="{EBFEF1CD-C300-4E25-9790-0F49CF6B5944}" sibTransId="{FD21FE89-AB14-4758-B3BA-87832C5B2C76}"/>
    <dgm:cxn modelId="{BED01E73-DFDA-4ADF-86B2-E9F7011A1DBE}" type="presOf" srcId="{28B85D8D-EAEA-4866-8DC4-5B8B96192CE7}" destId="{C5A973D3-62A7-44B5-BC82-D2FB06842502}" srcOrd="0" destOrd="0" presId="urn:microsoft.com/office/officeart/2005/8/layout/pList1"/>
    <dgm:cxn modelId="{D3EFE769-852F-4C28-9BBA-C622FC321EE0}" type="presParOf" srcId="{22D03096-D08F-4A99-B899-669484DF74DF}" destId="{8208F470-0C0E-403C-9571-5DB5E8EA3324}" srcOrd="0" destOrd="0" presId="urn:microsoft.com/office/officeart/2005/8/layout/pList1"/>
    <dgm:cxn modelId="{878A7327-2B61-4AC7-9929-CE92070A10E6}" type="presParOf" srcId="{8208F470-0C0E-403C-9571-5DB5E8EA3324}" destId="{6C013F46-8C1A-4FE8-B5F9-EA1952175F36}" srcOrd="0" destOrd="0" presId="urn:microsoft.com/office/officeart/2005/8/layout/pList1"/>
    <dgm:cxn modelId="{2CB25B30-03EE-43F8-9CAD-AEE1146DE267}" type="presParOf" srcId="{8208F470-0C0E-403C-9571-5DB5E8EA3324}" destId="{C5A973D3-62A7-44B5-BC82-D2FB0684250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00D744-0FE2-4746-93DF-9B3B2387A39C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D94B3E-D472-41FA-BB84-3F80FCA10FEB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পাসওয়ার্ড যদি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Unique</a:t>
          </a:r>
          <a:r>
            <a:rPr lang="bn-IN" dirty="0" smtClean="0">
              <a:latin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না হয় তবে </a:t>
          </a:r>
          <a:endParaRPr lang="en-US" dirty="0"/>
        </a:p>
      </dgm:t>
    </dgm:pt>
    <dgm:pt modelId="{6EDD341F-4F27-4EE3-889F-9364A733E290}" type="parTrans" cxnId="{908BF709-1620-47B9-A590-E833E84E4723}">
      <dgm:prSet/>
      <dgm:spPr/>
      <dgm:t>
        <a:bodyPr/>
        <a:lstStyle/>
        <a:p>
          <a:endParaRPr lang="en-US"/>
        </a:p>
      </dgm:t>
    </dgm:pt>
    <dgm:pt modelId="{DDC0E154-6BBB-4A2E-8D5E-7127D7408503}" type="sibTrans" cxnId="{908BF709-1620-47B9-A590-E833E84E4723}">
      <dgm:prSet/>
      <dgm:spPr/>
      <dgm:t>
        <a:bodyPr/>
        <a:lstStyle/>
        <a:p>
          <a:endParaRPr lang="en-US"/>
        </a:p>
      </dgm:t>
    </dgm:pt>
    <dgm:pt modelId="{E0BE3C62-9588-4037-97D5-1A6B963B32B2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দুর্বল পাসওয়ার্ডের কারণে ভাইরাস সহজে আক্রমণ করতে পারে </a:t>
          </a:r>
          <a:endParaRPr lang="en-US" dirty="0"/>
        </a:p>
      </dgm:t>
    </dgm:pt>
    <dgm:pt modelId="{C00B2359-0CA7-4306-BF36-73BBE66F8B63}" type="parTrans" cxnId="{F8227871-D170-4F83-8E03-AC0B9BB031FB}">
      <dgm:prSet/>
      <dgm:spPr/>
      <dgm:t>
        <a:bodyPr/>
        <a:lstStyle/>
        <a:p>
          <a:endParaRPr lang="en-US"/>
        </a:p>
      </dgm:t>
    </dgm:pt>
    <dgm:pt modelId="{6388E887-DF8C-4755-B439-DBD79FEA1F12}" type="sibTrans" cxnId="{F8227871-D170-4F83-8E03-AC0B9BB031FB}">
      <dgm:prSet/>
      <dgm:spPr/>
      <dgm:t>
        <a:bodyPr/>
        <a:lstStyle/>
        <a:p>
          <a:endParaRPr lang="en-US"/>
        </a:p>
      </dgm:t>
    </dgm:pt>
    <dgm:pt modelId="{82529C7D-22E0-427D-82AF-166536E2D113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হ্যাকারদের সহজেই হ্যাক করার সুযোগ দিতে পারে। এতে ব্যাংকে রাখা টাকা ছাড়াও গুরুত্বপুর্ণ তথ্য অন্যের হাতে চলে যেতে পারে  </a:t>
          </a:r>
          <a:endParaRPr lang="en-US" sz="2000" dirty="0"/>
        </a:p>
      </dgm:t>
    </dgm:pt>
    <dgm:pt modelId="{26D8C534-322B-4EEB-A60D-BE424C165985}" type="parTrans" cxnId="{B03FBF63-FA2A-4CAE-8310-72575C914215}">
      <dgm:prSet/>
      <dgm:spPr/>
      <dgm:t>
        <a:bodyPr/>
        <a:lstStyle/>
        <a:p>
          <a:endParaRPr lang="en-US"/>
        </a:p>
      </dgm:t>
    </dgm:pt>
    <dgm:pt modelId="{519C7198-30B4-4CBC-B1EC-4ED52F760139}" type="sibTrans" cxnId="{B03FBF63-FA2A-4CAE-8310-72575C914215}">
      <dgm:prSet/>
      <dgm:spPr/>
      <dgm:t>
        <a:bodyPr/>
        <a:lstStyle/>
        <a:p>
          <a:endParaRPr lang="en-US"/>
        </a:p>
      </dgm:t>
    </dgm:pt>
    <dgm:pt modelId="{3257749C-9A30-4E49-895F-20C5494D096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200" dirty="0" smtClean="0">
              <a:latin typeface="NikoshBAN" panose="02000000000000000000" pitchFamily="2" charset="0"/>
              <a:cs typeface="NikoshBAN" panose="02000000000000000000" pitchFamily="2" charset="0"/>
            </a:rPr>
            <a:t>সহজ পাসওয়ার্ডের কারণে আইসিটি যন্ত্রে রক্ষিত তথ্য নষ্ট করার সুযোগ তৈরি হতে পারে </a:t>
          </a:r>
          <a:endParaRPr lang="en-US" sz="2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E57D4A-B31E-4155-B386-F067A59CC110}" type="parTrans" cxnId="{710728AA-6748-4997-9D86-9F657E809EF6}">
      <dgm:prSet/>
      <dgm:spPr/>
      <dgm:t>
        <a:bodyPr/>
        <a:lstStyle/>
        <a:p>
          <a:endParaRPr lang="en-US"/>
        </a:p>
      </dgm:t>
    </dgm:pt>
    <dgm:pt modelId="{BD8950C4-1EB8-4787-B865-A149574545D4}" type="sibTrans" cxnId="{710728AA-6748-4997-9D86-9F657E809EF6}">
      <dgm:prSet/>
      <dgm:spPr/>
      <dgm:t>
        <a:bodyPr/>
        <a:lstStyle/>
        <a:p>
          <a:endParaRPr lang="en-US"/>
        </a:p>
      </dgm:t>
    </dgm:pt>
    <dgm:pt modelId="{EB51E1CF-C2DD-4DF8-84E6-97BBEFE67DB9}" type="pres">
      <dgm:prSet presAssocID="{AD00D744-0FE2-4746-93DF-9B3B2387A39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2F53AC1-5195-4B4C-A1AB-96C3BFA1C84B}" type="pres">
      <dgm:prSet presAssocID="{3ED94B3E-D472-41FA-BB84-3F80FCA10FEB}" presName="singleCycle" presStyleCnt="0"/>
      <dgm:spPr/>
    </dgm:pt>
    <dgm:pt modelId="{CD328679-355C-41A6-90D5-DEF55E288EFA}" type="pres">
      <dgm:prSet presAssocID="{3ED94B3E-D472-41FA-BB84-3F80FCA10FEB}" presName="singleCenter" presStyleLbl="node1" presStyleIdx="0" presStyleCnt="4" custLinFactNeighborX="-1799" custLinFactNeighborY="-1147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E338F410-474B-442D-B80E-B976A9148F96}" type="pres">
      <dgm:prSet presAssocID="{C00B2359-0CA7-4306-BF36-73BBE66F8B63}" presName="Name56" presStyleLbl="parChTrans1D2" presStyleIdx="0" presStyleCnt="3"/>
      <dgm:spPr/>
    </dgm:pt>
    <dgm:pt modelId="{B130893B-1086-4CE5-B4F1-DF08A3A485F9}" type="pres">
      <dgm:prSet presAssocID="{E0BE3C62-9588-4037-97D5-1A6B963B32B2}" presName="text0" presStyleLbl="node1" presStyleIdx="1" presStyleCnt="4" custScaleX="262626" custScaleY="166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1390A-25BC-435A-937E-38DA3D8E85A7}" type="pres">
      <dgm:prSet presAssocID="{26D8C534-322B-4EEB-A60D-BE424C165985}" presName="Name56" presStyleLbl="parChTrans1D2" presStyleIdx="1" presStyleCnt="3"/>
      <dgm:spPr/>
    </dgm:pt>
    <dgm:pt modelId="{AFFE22DA-2F1A-447A-B992-B8F607569F17}" type="pres">
      <dgm:prSet presAssocID="{82529C7D-22E0-427D-82AF-166536E2D113}" presName="text0" presStyleLbl="node1" presStyleIdx="2" presStyleCnt="4" custScaleX="248506" custScaleY="151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8BF7B-FB99-4267-8F2E-280207B4C6F9}" type="pres">
      <dgm:prSet presAssocID="{9BE57D4A-B31E-4155-B386-F067A59CC110}" presName="Name56" presStyleLbl="parChTrans1D2" presStyleIdx="2" presStyleCnt="3"/>
      <dgm:spPr/>
    </dgm:pt>
    <dgm:pt modelId="{D836DBC0-53D2-46EA-A165-4DBB163D9122}" type="pres">
      <dgm:prSet presAssocID="{3257749C-9A30-4E49-895F-20C5494D0966}" presName="text0" presStyleLbl="node1" presStyleIdx="3" presStyleCnt="4" custScaleX="220766" custScaleY="155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227871-D170-4F83-8E03-AC0B9BB031FB}" srcId="{3ED94B3E-D472-41FA-BB84-3F80FCA10FEB}" destId="{E0BE3C62-9588-4037-97D5-1A6B963B32B2}" srcOrd="0" destOrd="0" parTransId="{C00B2359-0CA7-4306-BF36-73BBE66F8B63}" sibTransId="{6388E887-DF8C-4755-B439-DBD79FEA1F12}"/>
    <dgm:cxn modelId="{3E7B70EF-FB57-4D78-8738-B7B8CFDD4417}" type="presOf" srcId="{26D8C534-322B-4EEB-A60D-BE424C165985}" destId="{3081390A-25BC-435A-937E-38DA3D8E85A7}" srcOrd="0" destOrd="0" presId="urn:microsoft.com/office/officeart/2008/layout/RadialCluster"/>
    <dgm:cxn modelId="{ABFA1BB6-860C-4BB9-A348-1B694379DAFA}" type="presOf" srcId="{3ED94B3E-D472-41FA-BB84-3F80FCA10FEB}" destId="{CD328679-355C-41A6-90D5-DEF55E288EFA}" srcOrd="0" destOrd="0" presId="urn:microsoft.com/office/officeart/2008/layout/RadialCluster"/>
    <dgm:cxn modelId="{3CB69B7B-8DFA-48F5-86B3-446368D3237F}" type="presOf" srcId="{C00B2359-0CA7-4306-BF36-73BBE66F8B63}" destId="{E338F410-474B-442D-B80E-B976A9148F96}" srcOrd="0" destOrd="0" presId="urn:microsoft.com/office/officeart/2008/layout/RadialCluster"/>
    <dgm:cxn modelId="{B03FBF63-FA2A-4CAE-8310-72575C914215}" srcId="{3ED94B3E-D472-41FA-BB84-3F80FCA10FEB}" destId="{82529C7D-22E0-427D-82AF-166536E2D113}" srcOrd="1" destOrd="0" parTransId="{26D8C534-322B-4EEB-A60D-BE424C165985}" sibTransId="{519C7198-30B4-4CBC-B1EC-4ED52F760139}"/>
    <dgm:cxn modelId="{3E81D9E0-82D6-4C22-9BFE-C4AECBAE08D9}" type="presOf" srcId="{82529C7D-22E0-427D-82AF-166536E2D113}" destId="{AFFE22DA-2F1A-447A-B992-B8F607569F17}" srcOrd="0" destOrd="0" presId="urn:microsoft.com/office/officeart/2008/layout/RadialCluster"/>
    <dgm:cxn modelId="{74E21E6F-FCCF-44B8-8C6F-863F7A0CE8BF}" type="presOf" srcId="{AD00D744-0FE2-4746-93DF-9B3B2387A39C}" destId="{EB51E1CF-C2DD-4DF8-84E6-97BBEFE67DB9}" srcOrd="0" destOrd="0" presId="urn:microsoft.com/office/officeart/2008/layout/RadialCluster"/>
    <dgm:cxn modelId="{7C13B716-9913-4167-855B-8FA562171E64}" type="presOf" srcId="{3257749C-9A30-4E49-895F-20C5494D0966}" destId="{D836DBC0-53D2-46EA-A165-4DBB163D9122}" srcOrd="0" destOrd="0" presId="urn:microsoft.com/office/officeart/2008/layout/RadialCluster"/>
    <dgm:cxn modelId="{710728AA-6748-4997-9D86-9F657E809EF6}" srcId="{3ED94B3E-D472-41FA-BB84-3F80FCA10FEB}" destId="{3257749C-9A30-4E49-895F-20C5494D0966}" srcOrd="2" destOrd="0" parTransId="{9BE57D4A-B31E-4155-B386-F067A59CC110}" sibTransId="{BD8950C4-1EB8-4787-B865-A149574545D4}"/>
    <dgm:cxn modelId="{D457815D-A531-42F5-98D7-8DED50606059}" type="presOf" srcId="{9BE57D4A-B31E-4155-B386-F067A59CC110}" destId="{3758BF7B-FB99-4267-8F2E-280207B4C6F9}" srcOrd="0" destOrd="0" presId="urn:microsoft.com/office/officeart/2008/layout/RadialCluster"/>
    <dgm:cxn modelId="{908BF709-1620-47B9-A590-E833E84E4723}" srcId="{AD00D744-0FE2-4746-93DF-9B3B2387A39C}" destId="{3ED94B3E-D472-41FA-BB84-3F80FCA10FEB}" srcOrd="0" destOrd="0" parTransId="{6EDD341F-4F27-4EE3-889F-9364A733E290}" sibTransId="{DDC0E154-6BBB-4A2E-8D5E-7127D7408503}"/>
    <dgm:cxn modelId="{9AA728FD-6990-48DF-AAD8-518191274D1A}" type="presOf" srcId="{E0BE3C62-9588-4037-97D5-1A6B963B32B2}" destId="{B130893B-1086-4CE5-B4F1-DF08A3A485F9}" srcOrd="0" destOrd="0" presId="urn:microsoft.com/office/officeart/2008/layout/RadialCluster"/>
    <dgm:cxn modelId="{3099A24E-1D1D-4765-8651-EA9FB0F7A647}" type="presParOf" srcId="{EB51E1CF-C2DD-4DF8-84E6-97BBEFE67DB9}" destId="{32F53AC1-5195-4B4C-A1AB-96C3BFA1C84B}" srcOrd="0" destOrd="0" presId="urn:microsoft.com/office/officeart/2008/layout/RadialCluster"/>
    <dgm:cxn modelId="{7968D239-BF9F-4CA0-9F1F-A6B191896810}" type="presParOf" srcId="{32F53AC1-5195-4B4C-A1AB-96C3BFA1C84B}" destId="{CD328679-355C-41A6-90D5-DEF55E288EFA}" srcOrd="0" destOrd="0" presId="urn:microsoft.com/office/officeart/2008/layout/RadialCluster"/>
    <dgm:cxn modelId="{165B3536-41A8-4861-9D46-C004F63DB3A8}" type="presParOf" srcId="{32F53AC1-5195-4B4C-A1AB-96C3BFA1C84B}" destId="{E338F410-474B-442D-B80E-B976A9148F96}" srcOrd="1" destOrd="0" presId="urn:microsoft.com/office/officeart/2008/layout/RadialCluster"/>
    <dgm:cxn modelId="{2BC9D47F-3A8D-4ECE-BB02-DE5CB7F575C0}" type="presParOf" srcId="{32F53AC1-5195-4B4C-A1AB-96C3BFA1C84B}" destId="{B130893B-1086-4CE5-B4F1-DF08A3A485F9}" srcOrd="2" destOrd="0" presId="urn:microsoft.com/office/officeart/2008/layout/RadialCluster"/>
    <dgm:cxn modelId="{A3F72FCD-4744-4211-BC73-5B00EF16E7CA}" type="presParOf" srcId="{32F53AC1-5195-4B4C-A1AB-96C3BFA1C84B}" destId="{3081390A-25BC-435A-937E-38DA3D8E85A7}" srcOrd="3" destOrd="0" presId="urn:microsoft.com/office/officeart/2008/layout/RadialCluster"/>
    <dgm:cxn modelId="{6988E5B7-478E-49BE-B683-6F50DCF0F41C}" type="presParOf" srcId="{32F53AC1-5195-4B4C-A1AB-96C3BFA1C84B}" destId="{AFFE22DA-2F1A-447A-B992-B8F607569F17}" srcOrd="4" destOrd="0" presId="urn:microsoft.com/office/officeart/2008/layout/RadialCluster"/>
    <dgm:cxn modelId="{58836CBE-1E45-4481-809F-B13A6D4A0240}" type="presParOf" srcId="{32F53AC1-5195-4B4C-A1AB-96C3BFA1C84B}" destId="{3758BF7B-FB99-4267-8F2E-280207B4C6F9}" srcOrd="5" destOrd="0" presId="urn:microsoft.com/office/officeart/2008/layout/RadialCluster"/>
    <dgm:cxn modelId="{F6B20A50-FC43-40B8-BBA7-53FA8D147B79}" type="presParOf" srcId="{32F53AC1-5195-4B4C-A1AB-96C3BFA1C84B}" destId="{D836DBC0-53D2-46EA-A165-4DBB163D912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F4F13E-3DF8-41D9-9354-D3C4EFFF1C6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160D96-5255-4799-A06F-4432FE0762A9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1600" dirty="0" smtClean="0">
              <a:latin typeface="NikoshBAN" panose="02000000000000000000" pitchFamily="2" charset="0"/>
              <a:cs typeface="NikoshBAN" panose="02000000000000000000" pitchFamily="2" charset="0"/>
            </a:rPr>
            <a:t>নিজের বা পরিবারের কারো নাম বা ব্যক্তিগত কোন তথ্য সরাসরি ব্যবহার না করা । যদিও পাসওয়ার্ডটি মনে রাখার ক্ষেত্রে এটি আমাদের সাহায্য করে থাকে;  </a:t>
          </a:r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3939A9-58D3-4555-96DB-CC603C31E581}" type="parTrans" cxnId="{C879A745-6DFB-4127-8DD8-36E0B2CF7894}">
      <dgm:prSet/>
      <dgm:spPr/>
      <dgm:t>
        <a:bodyPr/>
        <a:lstStyle/>
        <a:p>
          <a:endParaRPr lang="en-US"/>
        </a:p>
      </dgm:t>
    </dgm:pt>
    <dgm:pt modelId="{847F7938-F295-4515-A0FA-377EE1B5B5D9}" type="sibTrans" cxnId="{C879A745-6DFB-4127-8DD8-36E0B2CF7894}">
      <dgm:prSet/>
      <dgm:spPr/>
      <dgm:t>
        <a:bodyPr/>
        <a:lstStyle/>
        <a:p>
          <a:endParaRPr lang="en-US"/>
        </a:p>
      </dgm:t>
    </dgm:pt>
    <dgm:pt modelId="{CBD2FFC7-227A-46B1-83D0-E3DB18F0BDE0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সংখ্যা, চিহ্ন ও শব্দ ব্যবহারের ক্ষেত্রে ছোট হাতের অক্ষর ও বড় হাতের অক্ষর মিশিয়ে দিলে ভালো হয় এতে পাসওয়ার্ডটি সম্পর্কে অন্যের ধারণা করা অনেক কঠিন হয়ে যাবে । 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35B9DA-C9EA-4A38-B84E-DDF45C07A26E}" type="parTrans" cxnId="{A30FDE43-32B0-45FD-98D2-83554C78F481}">
      <dgm:prSet/>
      <dgm:spPr/>
      <dgm:t>
        <a:bodyPr/>
        <a:lstStyle/>
        <a:p>
          <a:endParaRPr lang="en-US"/>
        </a:p>
      </dgm:t>
    </dgm:pt>
    <dgm:pt modelId="{D72933FE-C997-4436-9D7F-B4425D6ABAE1}" type="sibTrans" cxnId="{A30FDE43-32B0-45FD-98D2-83554C78F481}">
      <dgm:prSet/>
      <dgm:spPr/>
      <dgm:t>
        <a:bodyPr/>
        <a:lstStyle/>
        <a:p>
          <a:endParaRPr lang="en-US"/>
        </a:p>
      </dgm:t>
    </dgm:pt>
    <dgm:pt modelId="{59C36018-03DF-47F8-BC1C-F3F737EF0005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পাসওয়ার্ডটি যেন অবশ্যই একটু বড় আকারের হয়;</a:t>
          </a:r>
          <a:r>
            <a:rPr lang="bn-IN" sz="2400" dirty="0" smtClean="0"/>
            <a:t> </a:t>
          </a:r>
          <a:endParaRPr lang="en-US" sz="2400" dirty="0"/>
        </a:p>
      </dgm:t>
    </dgm:pt>
    <dgm:pt modelId="{5E5A8CF1-55BD-481A-A9BC-BD201D5AE2EA}" type="parTrans" cxnId="{DE07BDB8-1C6F-41E6-877D-D0096CCCCD3D}">
      <dgm:prSet/>
      <dgm:spPr/>
      <dgm:t>
        <a:bodyPr/>
        <a:lstStyle/>
        <a:p>
          <a:endParaRPr lang="en-US"/>
        </a:p>
      </dgm:t>
    </dgm:pt>
    <dgm:pt modelId="{50FB7461-F3F8-4EDB-B2BB-1BD00CA45275}" type="sibTrans" cxnId="{DE07BDB8-1C6F-41E6-877D-D0096CCCCD3D}">
      <dgm:prSet/>
      <dgm:spPr/>
      <dgm:t>
        <a:bodyPr/>
        <a:lstStyle/>
        <a:p>
          <a:endParaRPr lang="en-US"/>
        </a:p>
      </dgm:t>
    </dgm:pt>
    <dgm:pt modelId="{04901B23-2DEF-42BB-BD88-C7572DD1D1A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পাসওয়ার্ড মনে রাখার জন্য আইসিটি যন্ত্র বা ডায়েরী বা অন্য কোথাও পাসওয়ার্ড বা এর অংশ বিশেষ লিখে না রাখা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04E270-67DD-49F9-B25F-B4AC99465958}" type="parTrans" cxnId="{B0D52900-F51B-4736-8F62-20C432F5BCDB}">
      <dgm:prSet/>
      <dgm:spPr/>
      <dgm:t>
        <a:bodyPr/>
        <a:lstStyle/>
        <a:p>
          <a:endParaRPr lang="en-US"/>
        </a:p>
      </dgm:t>
    </dgm:pt>
    <dgm:pt modelId="{22566716-2FFA-45A2-B49C-33538E94660F}" type="sibTrans" cxnId="{B0D52900-F51B-4736-8F62-20C432F5BCDB}">
      <dgm:prSet/>
      <dgm:spPr/>
      <dgm:t>
        <a:bodyPr/>
        <a:lstStyle/>
        <a:p>
          <a:endParaRPr lang="en-US"/>
        </a:p>
      </dgm:t>
    </dgm:pt>
    <dgm:pt modelId="{86034031-0D00-4E7F-A2A6-BB0B2C440B4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পাসওয়ার্ড মনে রাখার জন্য নিজের পছন্দের একটি সংকেত ব্যবহার করা । এটি হতে পারে প্রিয় কবির, গল্প, লেখক, বৈজ্ঞানিক আবিষ্কার বা কোন ঐতিহাসিক ঘটনা  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440BB9-7092-4454-8228-EEB95993766A}" type="parTrans" cxnId="{BA7FF84E-6E72-4A7E-8A3B-DD36D0212BD7}">
      <dgm:prSet/>
      <dgm:spPr/>
      <dgm:t>
        <a:bodyPr/>
        <a:lstStyle/>
        <a:p>
          <a:endParaRPr lang="en-US"/>
        </a:p>
      </dgm:t>
    </dgm:pt>
    <dgm:pt modelId="{65ABFE8B-E43A-4D91-AD01-E23BEFC5266B}" type="sibTrans" cxnId="{BA7FF84E-6E72-4A7E-8A3B-DD36D0212BD7}">
      <dgm:prSet/>
      <dgm:spPr/>
      <dgm:t>
        <a:bodyPr/>
        <a:lstStyle/>
        <a:p>
          <a:endParaRPr lang="en-US"/>
        </a:p>
      </dgm:t>
    </dgm:pt>
    <dgm:pt modelId="{7ACA97C0-28E2-4F3F-B781-5B896152ECC9}" type="pres">
      <dgm:prSet presAssocID="{C4F4F13E-3DF8-41D9-9354-D3C4EFFF1C69}" presName="cycle" presStyleCnt="0">
        <dgm:presLayoutVars>
          <dgm:dir/>
          <dgm:resizeHandles val="exact"/>
        </dgm:presLayoutVars>
      </dgm:prSet>
      <dgm:spPr/>
    </dgm:pt>
    <dgm:pt modelId="{1DEC8269-C9E6-4F46-A6FD-B5A8205998C3}" type="pres">
      <dgm:prSet presAssocID="{48160D96-5255-4799-A06F-4432FE0762A9}" presName="node" presStyleLbl="node1" presStyleIdx="0" presStyleCnt="5" custScaleX="134165" custScaleY="117398" custRadScaleRad="109011" custRadScaleInc="11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21CE2-6191-40CF-9C27-8C8959E52E8D}" type="pres">
      <dgm:prSet presAssocID="{847F7938-F295-4515-A0FA-377EE1B5B5D9}" presName="sibTrans" presStyleLbl="sibTrans2D1" presStyleIdx="0" presStyleCnt="5"/>
      <dgm:spPr/>
    </dgm:pt>
    <dgm:pt modelId="{7C495BF8-85C5-469C-8A69-E81868DF52BE}" type="pres">
      <dgm:prSet presAssocID="{847F7938-F295-4515-A0FA-377EE1B5B5D9}" presName="connectorText" presStyleLbl="sibTrans2D1" presStyleIdx="0" presStyleCnt="5"/>
      <dgm:spPr/>
    </dgm:pt>
    <dgm:pt modelId="{750DC501-7027-4F9C-B8FB-7F77FC84E172}" type="pres">
      <dgm:prSet presAssocID="{CBD2FFC7-227A-46B1-83D0-E3DB18F0BDE0}" presName="node" presStyleLbl="node1" presStyleIdx="1" presStyleCnt="5" custScaleX="158840" custScaleY="140552" custRadScaleRad="130068" custRadScaleInc="4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C8FDD-FF36-4307-91C1-311D180D7DAD}" type="pres">
      <dgm:prSet presAssocID="{D72933FE-C997-4436-9D7F-B4425D6ABAE1}" presName="sibTrans" presStyleLbl="sibTrans2D1" presStyleIdx="1" presStyleCnt="5"/>
      <dgm:spPr/>
    </dgm:pt>
    <dgm:pt modelId="{90E2FD0C-CFC0-46B5-930C-5F0E1C82B4AC}" type="pres">
      <dgm:prSet presAssocID="{D72933FE-C997-4436-9D7F-B4425D6ABAE1}" presName="connectorText" presStyleLbl="sibTrans2D1" presStyleIdx="1" presStyleCnt="5"/>
      <dgm:spPr/>
    </dgm:pt>
    <dgm:pt modelId="{A7376C77-5132-46CA-87E5-0C484294032D}" type="pres">
      <dgm:prSet presAssocID="{59C36018-03DF-47F8-BC1C-F3F737EF0005}" presName="node" presStyleLbl="node1" presStyleIdx="2" presStyleCnt="5" custScaleX="143113" custScaleY="140968" custRadScaleRad="114886" custRadScaleInc="-6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6E4CF-CF82-489D-AFDA-25A9C73F70D6}" type="pres">
      <dgm:prSet presAssocID="{50FB7461-F3F8-4EDB-B2BB-1BD00CA45275}" presName="sibTrans" presStyleLbl="sibTrans2D1" presStyleIdx="2" presStyleCnt="5"/>
      <dgm:spPr/>
    </dgm:pt>
    <dgm:pt modelId="{4691FA79-F045-4DDD-881C-43834E235219}" type="pres">
      <dgm:prSet presAssocID="{50FB7461-F3F8-4EDB-B2BB-1BD00CA45275}" presName="connectorText" presStyleLbl="sibTrans2D1" presStyleIdx="2" presStyleCnt="5"/>
      <dgm:spPr/>
    </dgm:pt>
    <dgm:pt modelId="{93F16A5F-F6F2-4CF4-9EFD-38B252364089}" type="pres">
      <dgm:prSet presAssocID="{04901B23-2DEF-42BB-BD88-C7572DD1D1AF}" presName="node" presStyleLbl="node1" presStyleIdx="3" presStyleCnt="5" custScaleX="158916" custScaleY="131988" custRadScaleRad="128838" custRadScaleInc="21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319A1-77B0-4F0A-B002-F2A6BF8C3A32}" type="pres">
      <dgm:prSet presAssocID="{22566716-2FFA-45A2-B49C-33538E94660F}" presName="sibTrans" presStyleLbl="sibTrans2D1" presStyleIdx="3" presStyleCnt="5"/>
      <dgm:spPr/>
    </dgm:pt>
    <dgm:pt modelId="{713F50A4-DB5C-41AA-9F89-55843A7C8950}" type="pres">
      <dgm:prSet presAssocID="{22566716-2FFA-45A2-B49C-33538E94660F}" presName="connectorText" presStyleLbl="sibTrans2D1" presStyleIdx="3" presStyleCnt="5"/>
      <dgm:spPr/>
    </dgm:pt>
    <dgm:pt modelId="{BD37A92E-1688-41DF-A71F-0C813A779A9A}" type="pres">
      <dgm:prSet presAssocID="{86034031-0D00-4E7F-A2A6-BB0B2C440B49}" presName="node" presStyleLbl="node1" presStyleIdx="4" presStyleCnt="5" custScaleX="154674" custScaleY="140539" custRadScaleRad="114605" custRadScaleInc="10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16DFC-7178-4D96-AC5D-894422799621}" type="pres">
      <dgm:prSet presAssocID="{65ABFE8B-E43A-4D91-AD01-E23BEFC5266B}" presName="sibTrans" presStyleLbl="sibTrans2D1" presStyleIdx="4" presStyleCnt="5"/>
      <dgm:spPr/>
    </dgm:pt>
    <dgm:pt modelId="{052073A3-1409-4387-B6E4-3E5E05BDF445}" type="pres">
      <dgm:prSet presAssocID="{65ABFE8B-E43A-4D91-AD01-E23BEFC5266B}" presName="connectorText" presStyleLbl="sibTrans2D1" presStyleIdx="4" presStyleCnt="5"/>
      <dgm:spPr/>
    </dgm:pt>
  </dgm:ptLst>
  <dgm:cxnLst>
    <dgm:cxn modelId="{95FD6ADD-3C5D-44C8-9395-B8533630F3BD}" type="presOf" srcId="{847F7938-F295-4515-A0FA-377EE1B5B5D9}" destId="{29F21CE2-6191-40CF-9C27-8C8959E52E8D}" srcOrd="0" destOrd="0" presId="urn:microsoft.com/office/officeart/2005/8/layout/cycle2"/>
    <dgm:cxn modelId="{EB276F37-AC75-4214-82BC-8D56C85160A6}" type="presOf" srcId="{04901B23-2DEF-42BB-BD88-C7572DD1D1AF}" destId="{93F16A5F-F6F2-4CF4-9EFD-38B252364089}" srcOrd="0" destOrd="0" presId="urn:microsoft.com/office/officeart/2005/8/layout/cycle2"/>
    <dgm:cxn modelId="{66A38659-BE3E-4326-BB22-502E6AD92708}" type="presOf" srcId="{D72933FE-C997-4436-9D7F-B4425D6ABAE1}" destId="{90E2FD0C-CFC0-46B5-930C-5F0E1C82B4AC}" srcOrd="1" destOrd="0" presId="urn:microsoft.com/office/officeart/2005/8/layout/cycle2"/>
    <dgm:cxn modelId="{E6603FFD-3ED6-4649-AB07-956E896B62A2}" type="presOf" srcId="{D72933FE-C997-4436-9D7F-B4425D6ABAE1}" destId="{E5DC8FDD-FF36-4307-91C1-311D180D7DAD}" srcOrd="0" destOrd="0" presId="urn:microsoft.com/office/officeart/2005/8/layout/cycle2"/>
    <dgm:cxn modelId="{54EB3AC4-1F13-4309-AC03-38AF44E35138}" type="presOf" srcId="{50FB7461-F3F8-4EDB-B2BB-1BD00CA45275}" destId="{4691FA79-F045-4DDD-881C-43834E235219}" srcOrd="1" destOrd="0" presId="urn:microsoft.com/office/officeart/2005/8/layout/cycle2"/>
    <dgm:cxn modelId="{0BA04C7A-FE94-4756-97E6-0049367CD6D3}" type="presOf" srcId="{C4F4F13E-3DF8-41D9-9354-D3C4EFFF1C69}" destId="{7ACA97C0-28E2-4F3F-B781-5B896152ECC9}" srcOrd="0" destOrd="0" presId="urn:microsoft.com/office/officeart/2005/8/layout/cycle2"/>
    <dgm:cxn modelId="{B0D52900-F51B-4736-8F62-20C432F5BCDB}" srcId="{C4F4F13E-3DF8-41D9-9354-D3C4EFFF1C69}" destId="{04901B23-2DEF-42BB-BD88-C7572DD1D1AF}" srcOrd="3" destOrd="0" parTransId="{8F04E270-67DD-49F9-B25F-B4AC99465958}" sibTransId="{22566716-2FFA-45A2-B49C-33538E94660F}"/>
    <dgm:cxn modelId="{5238499B-DD64-4894-85BD-B1789FCF7014}" type="presOf" srcId="{22566716-2FFA-45A2-B49C-33538E94660F}" destId="{1FE319A1-77B0-4F0A-B002-F2A6BF8C3A32}" srcOrd="0" destOrd="0" presId="urn:microsoft.com/office/officeart/2005/8/layout/cycle2"/>
    <dgm:cxn modelId="{A30FDE43-32B0-45FD-98D2-83554C78F481}" srcId="{C4F4F13E-3DF8-41D9-9354-D3C4EFFF1C69}" destId="{CBD2FFC7-227A-46B1-83D0-E3DB18F0BDE0}" srcOrd="1" destOrd="0" parTransId="{9535B9DA-C9EA-4A38-B84E-DDF45C07A26E}" sibTransId="{D72933FE-C997-4436-9D7F-B4425D6ABAE1}"/>
    <dgm:cxn modelId="{BA7FF84E-6E72-4A7E-8A3B-DD36D0212BD7}" srcId="{C4F4F13E-3DF8-41D9-9354-D3C4EFFF1C69}" destId="{86034031-0D00-4E7F-A2A6-BB0B2C440B49}" srcOrd="4" destOrd="0" parTransId="{B4440BB9-7092-4454-8228-EEB95993766A}" sibTransId="{65ABFE8B-E43A-4D91-AD01-E23BEFC5266B}"/>
    <dgm:cxn modelId="{A5773F0C-3FAC-43F6-B9C3-990849B07E04}" type="presOf" srcId="{CBD2FFC7-227A-46B1-83D0-E3DB18F0BDE0}" destId="{750DC501-7027-4F9C-B8FB-7F77FC84E172}" srcOrd="0" destOrd="0" presId="urn:microsoft.com/office/officeart/2005/8/layout/cycle2"/>
    <dgm:cxn modelId="{3C8D4961-5C89-45A2-8270-E657F7F070DF}" type="presOf" srcId="{86034031-0D00-4E7F-A2A6-BB0B2C440B49}" destId="{BD37A92E-1688-41DF-A71F-0C813A779A9A}" srcOrd="0" destOrd="0" presId="urn:microsoft.com/office/officeart/2005/8/layout/cycle2"/>
    <dgm:cxn modelId="{B5677ECD-23A0-44F8-BAD8-334F17961BCC}" type="presOf" srcId="{59C36018-03DF-47F8-BC1C-F3F737EF0005}" destId="{A7376C77-5132-46CA-87E5-0C484294032D}" srcOrd="0" destOrd="0" presId="urn:microsoft.com/office/officeart/2005/8/layout/cycle2"/>
    <dgm:cxn modelId="{DE5B0EE5-1EC9-41C2-86B5-BCF1D8268250}" type="presOf" srcId="{847F7938-F295-4515-A0FA-377EE1B5B5D9}" destId="{7C495BF8-85C5-469C-8A69-E81868DF52BE}" srcOrd="1" destOrd="0" presId="urn:microsoft.com/office/officeart/2005/8/layout/cycle2"/>
    <dgm:cxn modelId="{FCD86610-E1ED-4DED-9193-A23C72CAD38E}" type="presOf" srcId="{65ABFE8B-E43A-4D91-AD01-E23BEFC5266B}" destId="{42516DFC-7178-4D96-AC5D-894422799621}" srcOrd="0" destOrd="0" presId="urn:microsoft.com/office/officeart/2005/8/layout/cycle2"/>
    <dgm:cxn modelId="{DE07BDB8-1C6F-41E6-877D-D0096CCCCD3D}" srcId="{C4F4F13E-3DF8-41D9-9354-D3C4EFFF1C69}" destId="{59C36018-03DF-47F8-BC1C-F3F737EF0005}" srcOrd="2" destOrd="0" parTransId="{5E5A8CF1-55BD-481A-A9BC-BD201D5AE2EA}" sibTransId="{50FB7461-F3F8-4EDB-B2BB-1BD00CA45275}"/>
    <dgm:cxn modelId="{32BFD60E-6236-4BF9-B78D-4936F0A1C008}" type="presOf" srcId="{48160D96-5255-4799-A06F-4432FE0762A9}" destId="{1DEC8269-C9E6-4F46-A6FD-B5A8205998C3}" srcOrd="0" destOrd="0" presId="urn:microsoft.com/office/officeart/2005/8/layout/cycle2"/>
    <dgm:cxn modelId="{C879A745-6DFB-4127-8DD8-36E0B2CF7894}" srcId="{C4F4F13E-3DF8-41D9-9354-D3C4EFFF1C69}" destId="{48160D96-5255-4799-A06F-4432FE0762A9}" srcOrd="0" destOrd="0" parTransId="{A83939A9-58D3-4555-96DB-CC603C31E581}" sibTransId="{847F7938-F295-4515-A0FA-377EE1B5B5D9}"/>
    <dgm:cxn modelId="{DA08AFA6-3456-4250-9F9F-778F28F4218A}" type="presOf" srcId="{50FB7461-F3F8-4EDB-B2BB-1BD00CA45275}" destId="{1916E4CF-CF82-489D-AFDA-25A9C73F70D6}" srcOrd="0" destOrd="0" presId="urn:microsoft.com/office/officeart/2005/8/layout/cycle2"/>
    <dgm:cxn modelId="{C13A50DD-0BA3-4B62-846E-5CB906E49573}" type="presOf" srcId="{22566716-2FFA-45A2-B49C-33538E94660F}" destId="{713F50A4-DB5C-41AA-9F89-55843A7C8950}" srcOrd="1" destOrd="0" presId="urn:microsoft.com/office/officeart/2005/8/layout/cycle2"/>
    <dgm:cxn modelId="{F080EBC6-6D83-4EEC-976F-76968E4C0B2B}" type="presOf" srcId="{65ABFE8B-E43A-4D91-AD01-E23BEFC5266B}" destId="{052073A3-1409-4387-B6E4-3E5E05BDF445}" srcOrd="1" destOrd="0" presId="urn:microsoft.com/office/officeart/2005/8/layout/cycle2"/>
    <dgm:cxn modelId="{6CC2A2E6-D74A-4B26-A14E-8393AB357CDE}" type="presParOf" srcId="{7ACA97C0-28E2-4F3F-B781-5B896152ECC9}" destId="{1DEC8269-C9E6-4F46-A6FD-B5A8205998C3}" srcOrd="0" destOrd="0" presId="urn:microsoft.com/office/officeart/2005/8/layout/cycle2"/>
    <dgm:cxn modelId="{3D719144-7007-426B-86C7-CCD441459DCA}" type="presParOf" srcId="{7ACA97C0-28E2-4F3F-B781-5B896152ECC9}" destId="{29F21CE2-6191-40CF-9C27-8C8959E52E8D}" srcOrd="1" destOrd="0" presId="urn:microsoft.com/office/officeart/2005/8/layout/cycle2"/>
    <dgm:cxn modelId="{82EDE3ED-E2CB-4E64-93ED-FAF539AF4BCA}" type="presParOf" srcId="{29F21CE2-6191-40CF-9C27-8C8959E52E8D}" destId="{7C495BF8-85C5-469C-8A69-E81868DF52BE}" srcOrd="0" destOrd="0" presId="urn:microsoft.com/office/officeart/2005/8/layout/cycle2"/>
    <dgm:cxn modelId="{B72D743F-8A82-4642-8249-FDD6D5D56480}" type="presParOf" srcId="{7ACA97C0-28E2-4F3F-B781-5B896152ECC9}" destId="{750DC501-7027-4F9C-B8FB-7F77FC84E172}" srcOrd="2" destOrd="0" presId="urn:microsoft.com/office/officeart/2005/8/layout/cycle2"/>
    <dgm:cxn modelId="{BC41494F-9862-4C4C-B18C-635EFC7CEC56}" type="presParOf" srcId="{7ACA97C0-28E2-4F3F-B781-5B896152ECC9}" destId="{E5DC8FDD-FF36-4307-91C1-311D180D7DAD}" srcOrd="3" destOrd="0" presId="urn:microsoft.com/office/officeart/2005/8/layout/cycle2"/>
    <dgm:cxn modelId="{CBA101DF-2FD4-4D31-A8DA-FE0A004E64A0}" type="presParOf" srcId="{E5DC8FDD-FF36-4307-91C1-311D180D7DAD}" destId="{90E2FD0C-CFC0-46B5-930C-5F0E1C82B4AC}" srcOrd="0" destOrd="0" presId="urn:microsoft.com/office/officeart/2005/8/layout/cycle2"/>
    <dgm:cxn modelId="{4C2FDCF2-7CB3-4C20-8A5F-51C57DE152B4}" type="presParOf" srcId="{7ACA97C0-28E2-4F3F-B781-5B896152ECC9}" destId="{A7376C77-5132-46CA-87E5-0C484294032D}" srcOrd="4" destOrd="0" presId="urn:microsoft.com/office/officeart/2005/8/layout/cycle2"/>
    <dgm:cxn modelId="{54F4B5B5-1981-4F8F-BEB4-4AEF86C92216}" type="presParOf" srcId="{7ACA97C0-28E2-4F3F-B781-5B896152ECC9}" destId="{1916E4CF-CF82-489D-AFDA-25A9C73F70D6}" srcOrd="5" destOrd="0" presId="urn:microsoft.com/office/officeart/2005/8/layout/cycle2"/>
    <dgm:cxn modelId="{E5E38290-997F-4FE1-978F-711AE2BEE709}" type="presParOf" srcId="{1916E4CF-CF82-489D-AFDA-25A9C73F70D6}" destId="{4691FA79-F045-4DDD-881C-43834E235219}" srcOrd="0" destOrd="0" presId="urn:microsoft.com/office/officeart/2005/8/layout/cycle2"/>
    <dgm:cxn modelId="{CCAD84A9-52EF-4CF5-8B87-E928761D69D3}" type="presParOf" srcId="{7ACA97C0-28E2-4F3F-B781-5B896152ECC9}" destId="{93F16A5F-F6F2-4CF4-9EFD-38B252364089}" srcOrd="6" destOrd="0" presId="urn:microsoft.com/office/officeart/2005/8/layout/cycle2"/>
    <dgm:cxn modelId="{63B81E7A-F5B7-4155-8872-DB00CD6E2916}" type="presParOf" srcId="{7ACA97C0-28E2-4F3F-B781-5B896152ECC9}" destId="{1FE319A1-77B0-4F0A-B002-F2A6BF8C3A32}" srcOrd="7" destOrd="0" presId="urn:microsoft.com/office/officeart/2005/8/layout/cycle2"/>
    <dgm:cxn modelId="{01443C0B-1AD2-4E4B-86E2-AFC23FC3F414}" type="presParOf" srcId="{1FE319A1-77B0-4F0A-B002-F2A6BF8C3A32}" destId="{713F50A4-DB5C-41AA-9F89-55843A7C8950}" srcOrd="0" destOrd="0" presId="urn:microsoft.com/office/officeart/2005/8/layout/cycle2"/>
    <dgm:cxn modelId="{BDCB53E7-FE1E-48DD-9323-7D5A5035AA38}" type="presParOf" srcId="{7ACA97C0-28E2-4F3F-B781-5B896152ECC9}" destId="{BD37A92E-1688-41DF-A71F-0C813A779A9A}" srcOrd="8" destOrd="0" presId="urn:microsoft.com/office/officeart/2005/8/layout/cycle2"/>
    <dgm:cxn modelId="{F488B247-5248-4FA1-82E4-2251BFEA6493}" type="presParOf" srcId="{7ACA97C0-28E2-4F3F-B781-5B896152ECC9}" destId="{42516DFC-7178-4D96-AC5D-894422799621}" srcOrd="9" destOrd="0" presId="urn:microsoft.com/office/officeart/2005/8/layout/cycle2"/>
    <dgm:cxn modelId="{2D191A96-A1CB-4D0A-B545-BD3B6D11C7EE}" type="presParOf" srcId="{42516DFC-7178-4D96-AC5D-894422799621}" destId="{052073A3-1409-4387-B6E4-3E5E05BDF44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E642B6-CF34-4AF1-8852-A5C415A3D889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72060B-CC84-4B8C-BF3C-B166864F249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এ কাজ গুলোর সাথে যদি সৃজনশীলতা যোগ হয় তবে পাসওয়ার্ডটি হয়ে উঠতে পারে 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unique </a:t>
          </a:r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পাসওয়ার্ড 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6F016D-B8A1-47DD-9316-40A64AC7CB4E}" type="parTrans" cxnId="{A4C129A1-3CD9-4336-BD47-083BD804FAFE}">
      <dgm:prSet/>
      <dgm:spPr/>
      <dgm:t>
        <a:bodyPr/>
        <a:lstStyle/>
        <a:p>
          <a:endParaRPr lang="en-US"/>
        </a:p>
      </dgm:t>
    </dgm:pt>
    <dgm:pt modelId="{044B3DAE-0586-4BF2-BE75-B6BB0D63E966}" type="sibTrans" cxnId="{A4C129A1-3CD9-4336-BD47-083BD804FAFE}">
      <dgm:prSet/>
      <dgm:spPr/>
      <dgm:t>
        <a:bodyPr/>
        <a:lstStyle/>
        <a:p>
          <a:endParaRPr lang="en-US"/>
        </a:p>
      </dgm:t>
    </dgm:pt>
    <dgm:pt modelId="{09C71FB2-9E95-4FDC-8936-6B474C18CE8B}" type="asst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আমাদের পাসওয়ার্ডগুলো হতে পারে এমন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AF53E6-5280-46FD-933B-EAAA27B1E929}" type="parTrans" cxnId="{8BA36CD1-ECCA-49D6-AA9F-D662E7518754}">
      <dgm:prSet/>
      <dgm:spPr/>
      <dgm:t>
        <a:bodyPr/>
        <a:lstStyle/>
        <a:p>
          <a:endParaRPr lang="en-US"/>
        </a:p>
      </dgm:t>
    </dgm:pt>
    <dgm:pt modelId="{4C35D9BE-F3A5-4926-82A1-B778B56006B9}" type="sibTrans" cxnId="{8BA36CD1-ECCA-49D6-AA9F-D662E7518754}">
      <dgm:prSet/>
      <dgm:spPr/>
      <dgm:t>
        <a:bodyPr/>
        <a:lstStyle/>
        <a:p>
          <a:endParaRPr lang="en-US"/>
        </a:p>
      </dgm:t>
    </dgm:pt>
    <dgm:pt modelId="{79B3949B-E2A8-416D-8415-D85C3D311874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MoriTeChaHina_AmiSunDarVubonE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8D046C-C583-49CA-8D15-02E055B3464C}" type="parTrans" cxnId="{411348B5-A6A5-45D5-840C-36DB6FCF7043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3BD5FD8B-05BB-4AFA-87E5-294412092A55}" type="sibTrans" cxnId="{411348B5-A6A5-45D5-840C-36DB6FCF7043}">
      <dgm:prSet/>
      <dgm:spPr/>
      <dgm:t>
        <a:bodyPr/>
        <a:lstStyle/>
        <a:p>
          <a:endParaRPr lang="en-US"/>
        </a:p>
      </dgm:t>
    </dgm:pt>
    <dgm:pt modelId="{4624F9D7-D7E7-4170-9FC7-13E409DD893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Amar_AchE_WateR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7BCCA7-C4EA-47FD-9565-09541483D444}" type="parTrans" cxnId="{D33F67D1-8A9B-4697-85A5-4372EC0FC6E4}">
      <dgm:prSet/>
      <dgm:spPr/>
      <dgm:t>
        <a:bodyPr/>
        <a:lstStyle/>
        <a:p>
          <a:endParaRPr lang="en-US"/>
        </a:p>
      </dgm:t>
    </dgm:pt>
    <dgm:pt modelId="{393A48A6-4D26-454A-818D-DBF15602E6B6}" type="sibTrans" cxnId="{D33F67D1-8A9B-4697-85A5-4372EC0FC6E4}">
      <dgm:prSet/>
      <dgm:spPr/>
      <dgm:t>
        <a:bodyPr/>
        <a:lstStyle/>
        <a:p>
          <a:endParaRPr lang="en-US"/>
        </a:p>
      </dgm:t>
    </dgm:pt>
    <dgm:pt modelId="{8E80B4FD-B39C-4F8C-A6DF-047C5B230363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2BornoT2B (To be or not to be)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267326-6BF9-42C9-A002-0D71CE2D9DAE}" type="parTrans" cxnId="{A7AE9D13-97B4-404E-B00D-BC264FCE9F7C}">
      <dgm:prSet/>
      <dgm:spPr/>
      <dgm:t>
        <a:bodyPr/>
        <a:lstStyle/>
        <a:p>
          <a:endParaRPr lang="en-US"/>
        </a:p>
      </dgm:t>
    </dgm:pt>
    <dgm:pt modelId="{8AFCACC5-EAE9-4E87-9C79-7B9792EA8091}" type="sibTrans" cxnId="{A7AE9D13-97B4-404E-B00D-BC264FCE9F7C}">
      <dgm:prSet/>
      <dgm:spPr/>
      <dgm:t>
        <a:bodyPr/>
        <a:lstStyle/>
        <a:p>
          <a:endParaRPr lang="en-US"/>
        </a:p>
      </dgm:t>
    </dgm:pt>
    <dgm:pt modelId="{9FF2ED76-2865-42F3-B931-004589256FAE}" type="pres">
      <dgm:prSet presAssocID="{CCE642B6-CF34-4AF1-8852-A5C415A3D8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E7AC275-D6BE-49CC-9B19-CB36EFE2A80A}" type="pres">
      <dgm:prSet presAssocID="{F372060B-CC84-4B8C-BF3C-B166864F2491}" presName="hierRoot1" presStyleCnt="0">
        <dgm:presLayoutVars>
          <dgm:hierBranch val="init"/>
        </dgm:presLayoutVars>
      </dgm:prSet>
      <dgm:spPr/>
    </dgm:pt>
    <dgm:pt modelId="{E706DE6B-8532-47CE-8823-64551D5ED1B0}" type="pres">
      <dgm:prSet presAssocID="{F372060B-CC84-4B8C-BF3C-B166864F2491}" presName="rootComposite1" presStyleCnt="0"/>
      <dgm:spPr/>
    </dgm:pt>
    <dgm:pt modelId="{7448A775-D49A-4044-99C2-97C65768382E}" type="pres">
      <dgm:prSet presAssocID="{F372060B-CC84-4B8C-BF3C-B166864F2491}" presName="rootText1" presStyleLbl="node0" presStyleIdx="0" presStyleCnt="1" custScaleX="105801" custScaleY="3155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017D06-D9B9-496A-A596-81BEF1C5E244}" type="pres">
      <dgm:prSet presAssocID="{F372060B-CC84-4B8C-BF3C-B166864F2491}" presName="rootConnector1" presStyleLbl="node1" presStyleIdx="0" presStyleCnt="0"/>
      <dgm:spPr/>
    </dgm:pt>
    <dgm:pt modelId="{C205AC33-B510-401B-8303-2B791A24DEFC}" type="pres">
      <dgm:prSet presAssocID="{F372060B-CC84-4B8C-BF3C-B166864F2491}" presName="hierChild2" presStyleCnt="0"/>
      <dgm:spPr/>
    </dgm:pt>
    <dgm:pt modelId="{3438153B-A869-4A88-88A5-7386AB9F26D2}" type="pres">
      <dgm:prSet presAssocID="{F38D046C-C583-49CA-8D15-02E055B3464C}" presName="Name64" presStyleLbl="parChTrans1D2" presStyleIdx="0" presStyleCnt="4"/>
      <dgm:spPr/>
    </dgm:pt>
    <dgm:pt modelId="{FB46CA77-BDD5-4075-A4CD-5061C05FEA9C}" type="pres">
      <dgm:prSet presAssocID="{79B3949B-E2A8-416D-8415-D85C3D311874}" presName="hierRoot2" presStyleCnt="0">
        <dgm:presLayoutVars>
          <dgm:hierBranch val="init"/>
        </dgm:presLayoutVars>
      </dgm:prSet>
      <dgm:spPr/>
    </dgm:pt>
    <dgm:pt modelId="{03DBAF84-9323-4CA6-BE92-F2FB263DBBC9}" type="pres">
      <dgm:prSet presAssocID="{79B3949B-E2A8-416D-8415-D85C3D311874}" presName="rootComposite" presStyleCnt="0"/>
      <dgm:spPr/>
    </dgm:pt>
    <dgm:pt modelId="{B4EF03FD-F357-4687-8535-3F1904280FE4}" type="pres">
      <dgm:prSet presAssocID="{79B3949B-E2A8-416D-8415-D85C3D311874}" presName="rootText" presStyleLbl="node2" presStyleIdx="0" presStyleCnt="3" custScaleX="170098" custLinFactNeighborX="7500" custLinFactNeighborY="15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1B6E1F-D59C-473A-8055-BAEFC169D51F}" type="pres">
      <dgm:prSet presAssocID="{79B3949B-E2A8-416D-8415-D85C3D311874}" presName="rootConnector" presStyleLbl="node2" presStyleIdx="0" presStyleCnt="3"/>
      <dgm:spPr/>
    </dgm:pt>
    <dgm:pt modelId="{A2288ED5-DB67-47FF-B7ED-ED0932F1ADC5}" type="pres">
      <dgm:prSet presAssocID="{79B3949B-E2A8-416D-8415-D85C3D311874}" presName="hierChild4" presStyleCnt="0"/>
      <dgm:spPr/>
    </dgm:pt>
    <dgm:pt modelId="{A0FF56EA-7976-4947-A95C-A8066F925CD4}" type="pres">
      <dgm:prSet presAssocID="{79B3949B-E2A8-416D-8415-D85C3D311874}" presName="hierChild5" presStyleCnt="0"/>
      <dgm:spPr/>
    </dgm:pt>
    <dgm:pt modelId="{350950C7-BF80-4A96-B417-4383952D1AD6}" type="pres">
      <dgm:prSet presAssocID="{A97BCCA7-C4EA-47FD-9565-09541483D444}" presName="Name64" presStyleLbl="parChTrans1D2" presStyleIdx="1" presStyleCnt="4"/>
      <dgm:spPr/>
    </dgm:pt>
    <dgm:pt modelId="{2DA26F91-D67F-44E2-88E1-9015B58D2C87}" type="pres">
      <dgm:prSet presAssocID="{4624F9D7-D7E7-4170-9FC7-13E409DD8931}" presName="hierRoot2" presStyleCnt="0">
        <dgm:presLayoutVars>
          <dgm:hierBranch val="init"/>
        </dgm:presLayoutVars>
      </dgm:prSet>
      <dgm:spPr/>
    </dgm:pt>
    <dgm:pt modelId="{48F31F48-0394-43AD-9ECD-C4327C120B7E}" type="pres">
      <dgm:prSet presAssocID="{4624F9D7-D7E7-4170-9FC7-13E409DD8931}" presName="rootComposite" presStyleCnt="0"/>
      <dgm:spPr/>
    </dgm:pt>
    <dgm:pt modelId="{120CF794-420A-44D0-8621-1DCCCDE2891E}" type="pres">
      <dgm:prSet presAssocID="{4624F9D7-D7E7-4170-9FC7-13E409DD8931}" presName="rootText" presStyleLbl="node2" presStyleIdx="1" presStyleCnt="3" custScaleX="134603" custLinFactNeighborX="-1221" custLinFactNeighborY="40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B40533-7F3C-4114-B74A-7DC85AB678DE}" type="pres">
      <dgm:prSet presAssocID="{4624F9D7-D7E7-4170-9FC7-13E409DD8931}" presName="rootConnector" presStyleLbl="node2" presStyleIdx="1" presStyleCnt="3"/>
      <dgm:spPr/>
    </dgm:pt>
    <dgm:pt modelId="{6750545D-306E-45E3-BDCB-88F59D1DD450}" type="pres">
      <dgm:prSet presAssocID="{4624F9D7-D7E7-4170-9FC7-13E409DD8931}" presName="hierChild4" presStyleCnt="0"/>
      <dgm:spPr/>
    </dgm:pt>
    <dgm:pt modelId="{4988BE09-374D-4B80-A6EF-62F3A922EB90}" type="pres">
      <dgm:prSet presAssocID="{4624F9D7-D7E7-4170-9FC7-13E409DD8931}" presName="hierChild5" presStyleCnt="0"/>
      <dgm:spPr/>
    </dgm:pt>
    <dgm:pt modelId="{7C477459-85D3-4DC1-A9C8-CF19018185AF}" type="pres">
      <dgm:prSet presAssocID="{8E267326-6BF9-42C9-A002-0D71CE2D9DAE}" presName="Name64" presStyleLbl="parChTrans1D2" presStyleIdx="2" presStyleCnt="4"/>
      <dgm:spPr/>
    </dgm:pt>
    <dgm:pt modelId="{D6597A10-F672-44C4-A1F3-B489372CAD57}" type="pres">
      <dgm:prSet presAssocID="{8E80B4FD-B39C-4F8C-A6DF-047C5B230363}" presName="hierRoot2" presStyleCnt="0">
        <dgm:presLayoutVars>
          <dgm:hierBranch val="init"/>
        </dgm:presLayoutVars>
      </dgm:prSet>
      <dgm:spPr/>
    </dgm:pt>
    <dgm:pt modelId="{975B6247-F1A4-4822-923F-4D58E20132D9}" type="pres">
      <dgm:prSet presAssocID="{8E80B4FD-B39C-4F8C-A6DF-047C5B230363}" presName="rootComposite" presStyleCnt="0"/>
      <dgm:spPr/>
    </dgm:pt>
    <dgm:pt modelId="{6EB5920F-40D8-476B-9C85-B84A9A756B83}" type="pres">
      <dgm:prSet presAssocID="{8E80B4FD-B39C-4F8C-A6DF-047C5B230363}" presName="rootText" presStyleLbl="node2" presStyleIdx="2" presStyleCnt="3" custScaleX="152121" custLinFactNeighborX="662" custLinFactNeighborY="-60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82E876-EA5B-46D6-9902-35E0D73858EC}" type="pres">
      <dgm:prSet presAssocID="{8E80B4FD-B39C-4F8C-A6DF-047C5B230363}" presName="rootConnector" presStyleLbl="node2" presStyleIdx="2" presStyleCnt="3"/>
      <dgm:spPr/>
    </dgm:pt>
    <dgm:pt modelId="{495E3C2F-8E7F-4A66-8E4F-041247A0D636}" type="pres">
      <dgm:prSet presAssocID="{8E80B4FD-B39C-4F8C-A6DF-047C5B230363}" presName="hierChild4" presStyleCnt="0"/>
      <dgm:spPr/>
    </dgm:pt>
    <dgm:pt modelId="{296B5CEA-1B6C-4668-8FA1-2BC6E88FF6D2}" type="pres">
      <dgm:prSet presAssocID="{8E80B4FD-B39C-4F8C-A6DF-047C5B230363}" presName="hierChild5" presStyleCnt="0"/>
      <dgm:spPr/>
    </dgm:pt>
    <dgm:pt modelId="{D2F465A7-241E-4E10-9602-F14E107C2A3F}" type="pres">
      <dgm:prSet presAssocID="{F372060B-CC84-4B8C-BF3C-B166864F2491}" presName="hierChild3" presStyleCnt="0"/>
      <dgm:spPr/>
    </dgm:pt>
    <dgm:pt modelId="{1C114714-2493-4F4A-8235-A83662FF8E5D}" type="pres">
      <dgm:prSet presAssocID="{CAAF53E6-5280-46FD-933B-EAAA27B1E929}" presName="Name115" presStyleLbl="parChTrans1D2" presStyleIdx="3" presStyleCnt="4"/>
      <dgm:spPr/>
    </dgm:pt>
    <dgm:pt modelId="{AA498FCF-EDB8-4D0C-AE1A-28656CF077FC}" type="pres">
      <dgm:prSet presAssocID="{09C71FB2-9E95-4FDC-8936-6B474C18CE8B}" presName="hierRoot3" presStyleCnt="0">
        <dgm:presLayoutVars>
          <dgm:hierBranch val="init"/>
        </dgm:presLayoutVars>
      </dgm:prSet>
      <dgm:spPr/>
    </dgm:pt>
    <dgm:pt modelId="{42A0E750-20B5-4014-BBBD-CF83ED412C20}" type="pres">
      <dgm:prSet presAssocID="{09C71FB2-9E95-4FDC-8936-6B474C18CE8B}" presName="rootComposite3" presStyleCnt="0"/>
      <dgm:spPr/>
    </dgm:pt>
    <dgm:pt modelId="{7818FB9A-8E14-456F-A073-79960B4CB687}" type="pres">
      <dgm:prSet presAssocID="{09C71FB2-9E95-4FDC-8936-6B474C18CE8B}" presName="rootText3" presStyleLbl="asst1" presStyleIdx="0" presStyleCnt="1" custScaleX="91120" custScaleY="154963" custLinFactNeighborX="-14117" custLinFactNeighborY="134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1B4A28-4629-4C52-8F73-61D9EB6F41FF}" type="pres">
      <dgm:prSet presAssocID="{09C71FB2-9E95-4FDC-8936-6B474C18CE8B}" presName="rootConnector3" presStyleLbl="asst1" presStyleIdx="0" presStyleCnt="1"/>
      <dgm:spPr/>
    </dgm:pt>
    <dgm:pt modelId="{3B7CFBAA-1F85-4E6C-A249-0CA3C804CDCD}" type="pres">
      <dgm:prSet presAssocID="{09C71FB2-9E95-4FDC-8936-6B474C18CE8B}" presName="hierChild6" presStyleCnt="0"/>
      <dgm:spPr/>
    </dgm:pt>
    <dgm:pt modelId="{521F06BB-433D-4CFE-8A09-9D2CBB0F54E5}" type="pres">
      <dgm:prSet presAssocID="{09C71FB2-9E95-4FDC-8936-6B474C18CE8B}" presName="hierChild7" presStyleCnt="0"/>
      <dgm:spPr/>
    </dgm:pt>
  </dgm:ptLst>
  <dgm:cxnLst>
    <dgm:cxn modelId="{411348B5-A6A5-45D5-840C-36DB6FCF7043}" srcId="{F372060B-CC84-4B8C-BF3C-B166864F2491}" destId="{79B3949B-E2A8-416D-8415-D85C3D311874}" srcOrd="1" destOrd="0" parTransId="{F38D046C-C583-49CA-8D15-02E055B3464C}" sibTransId="{3BD5FD8B-05BB-4AFA-87E5-294412092A55}"/>
    <dgm:cxn modelId="{E011145A-1840-450D-93CD-D4238918ED59}" type="presOf" srcId="{09C71FB2-9E95-4FDC-8936-6B474C18CE8B}" destId="{7818FB9A-8E14-456F-A073-79960B4CB687}" srcOrd="0" destOrd="0" presId="urn:microsoft.com/office/officeart/2009/3/layout/HorizontalOrganizationChart"/>
    <dgm:cxn modelId="{A7AE9D13-97B4-404E-B00D-BC264FCE9F7C}" srcId="{F372060B-CC84-4B8C-BF3C-B166864F2491}" destId="{8E80B4FD-B39C-4F8C-A6DF-047C5B230363}" srcOrd="3" destOrd="0" parTransId="{8E267326-6BF9-42C9-A002-0D71CE2D9DAE}" sibTransId="{8AFCACC5-EAE9-4E87-9C79-7B9792EA8091}"/>
    <dgm:cxn modelId="{EDBB3E94-16E5-41AD-B6A6-214AC57B5AE4}" type="presOf" srcId="{09C71FB2-9E95-4FDC-8936-6B474C18CE8B}" destId="{901B4A28-4629-4C52-8F73-61D9EB6F41FF}" srcOrd="1" destOrd="0" presId="urn:microsoft.com/office/officeart/2009/3/layout/HorizontalOrganizationChart"/>
    <dgm:cxn modelId="{A4C129A1-3CD9-4336-BD47-083BD804FAFE}" srcId="{CCE642B6-CF34-4AF1-8852-A5C415A3D889}" destId="{F372060B-CC84-4B8C-BF3C-B166864F2491}" srcOrd="0" destOrd="0" parTransId="{716F016D-B8A1-47DD-9316-40A64AC7CB4E}" sibTransId="{044B3DAE-0586-4BF2-BE75-B6BB0D63E966}"/>
    <dgm:cxn modelId="{F7D05482-EA32-4391-8A45-1E8B165A2321}" type="presOf" srcId="{A97BCCA7-C4EA-47FD-9565-09541483D444}" destId="{350950C7-BF80-4A96-B417-4383952D1AD6}" srcOrd="0" destOrd="0" presId="urn:microsoft.com/office/officeart/2009/3/layout/HorizontalOrganizationChart"/>
    <dgm:cxn modelId="{D8DF070F-E143-45EA-A676-E74834E3541C}" type="presOf" srcId="{F372060B-CC84-4B8C-BF3C-B166864F2491}" destId="{7448A775-D49A-4044-99C2-97C65768382E}" srcOrd="0" destOrd="0" presId="urn:microsoft.com/office/officeart/2009/3/layout/HorizontalOrganizationChart"/>
    <dgm:cxn modelId="{D33F67D1-8A9B-4697-85A5-4372EC0FC6E4}" srcId="{F372060B-CC84-4B8C-BF3C-B166864F2491}" destId="{4624F9D7-D7E7-4170-9FC7-13E409DD8931}" srcOrd="2" destOrd="0" parTransId="{A97BCCA7-C4EA-47FD-9565-09541483D444}" sibTransId="{393A48A6-4D26-454A-818D-DBF15602E6B6}"/>
    <dgm:cxn modelId="{9B9D7CD8-E970-4C7B-A456-4AF7179D3DE6}" type="presOf" srcId="{4624F9D7-D7E7-4170-9FC7-13E409DD8931}" destId="{120CF794-420A-44D0-8621-1DCCCDE2891E}" srcOrd="0" destOrd="0" presId="urn:microsoft.com/office/officeart/2009/3/layout/HorizontalOrganizationChart"/>
    <dgm:cxn modelId="{41E6C677-8FBE-4F2A-BCA7-04AC171A67E6}" type="presOf" srcId="{4624F9D7-D7E7-4170-9FC7-13E409DD8931}" destId="{EAB40533-7F3C-4114-B74A-7DC85AB678DE}" srcOrd="1" destOrd="0" presId="urn:microsoft.com/office/officeart/2009/3/layout/HorizontalOrganizationChart"/>
    <dgm:cxn modelId="{8108FCDB-89C5-4082-8D7A-E2275B64788C}" type="presOf" srcId="{8E80B4FD-B39C-4F8C-A6DF-047C5B230363}" destId="{B282E876-EA5B-46D6-9902-35E0D73858EC}" srcOrd="1" destOrd="0" presId="urn:microsoft.com/office/officeart/2009/3/layout/HorizontalOrganizationChart"/>
    <dgm:cxn modelId="{7D544501-2B1F-4B7C-9020-29FF2448D537}" type="presOf" srcId="{F372060B-CC84-4B8C-BF3C-B166864F2491}" destId="{E6017D06-D9B9-496A-A596-81BEF1C5E244}" srcOrd="1" destOrd="0" presId="urn:microsoft.com/office/officeart/2009/3/layout/HorizontalOrganizationChart"/>
    <dgm:cxn modelId="{6840FA1E-2B44-4598-88DC-4C0F38813EB5}" type="presOf" srcId="{F38D046C-C583-49CA-8D15-02E055B3464C}" destId="{3438153B-A869-4A88-88A5-7386AB9F26D2}" srcOrd="0" destOrd="0" presId="urn:microsoft.com/office/officeart/2009/3/layout/HorizontalOrganizationChart"/>
    <dgm:cxn modelId="{3C6C62B7-AE2B-4C1F-9936-F5114711AE52}" type="presOf" srcId="{8E267326-6BF9-42C9-A002-0D71CE2D9DAE}" destId="{7C477459-85D3-4DC1-A9C8-CF19018185AF}" srcOrd="0" destOrd="0" presId="urn:microsoft.com/office/officeart/2009/3/layout/HorizontalOrganizationChart"/>
    <dgm:cxn modelId="{43797AC6-7664-485D-B5A8-C9C5A99D1E76}" type="presOf" srcId="{79B3949B-E2A8-416D-8415-D85C3D311874}" destId="{B31B6E1F-D59C-473A-8055-BAEFC169D51F}" srcOrd="1" destOrd="0" presId="urn:microsoft.com/office/officeart/2009/3/layout/HorizontalOrganizationChart"/>
    <dgm:cxn modelId="{20B6083E-4535-41AD-A58F-2678A6563597}" type="presOf" srcId="{8E80B4FD-B39C-4F8C-A6DF-047C5B230363}" destId="{6EB5920F-40D8-476B-9C85-B84A9A756B83}" srcOrd="0" destOrd="0" presId="urn:microsoft.com/office/officeart/2009/3/layout/HorizontalOrganizationChart"/>
    <dgm:cxn modelId="{09372BCF-43B7-4277-B5A0-7E75B16504D7}" type="presOf" srcId="{79B3949B-E2A8-416D-8415-D85C3D311874}" destId="{B4EF03FD-F357-4687-8535-3F1904280FE4}" srcOrd="0" destOrd="0" presId="urn:microsoft.com/office/officeart/2009/3/layout/HorizontalOrganizationChart"/>
    <dgm:cxn modelId="{8BA36CD1-ECCA-49D6-AA9F-D662E7518754}" srcId="{F372060B-CC84-4B8C-BF3C-B166864F2491}" destId="{09C71FB2-9E95-4FDC-8936-6B474C18CE8B}" srcOrd="0" destOrd="0" parTransId="{CAAF53E6-5280-46FD-933B-EAAA27B1E929}" sibTransId="{4C35D9BE-F3A5-4926-82A1-B778B56006B9}"/>
    <dgm:cxn modelId="{EC9E73BE-34AD-4608-868E-19609CDD78F2}" type="presOf" srcId="{CAAF53E6-5280-46FD-933B-EAAA27B1E929}" destId="{1C114714-2493-4F4A-8235-A83662FF8E5D}" srcOrd="0" destOrd="0" presId="urn:microsoft.com/office/officeart/2009/3/layout/HorizontalOrganizationChart"/>
    <dgm:cxn modelId="{EC93E1BF-D6CE-49C5-BDF0-0C33227D9541}" type="presOf" srcId="{CCE642B6-CF34-4AF1-8852-A5C415A3D889}" destId="{9FF2ED76-2865-42F3-B931-004589256FAE}" srcOrd="0" destOrd="0" presId="urn:microsoft.com/office/officeart/2009/3/layout/HorizontalOrganizationChart"/>
    <dgm:cxn modelId="{E64574ED-4DAE-4C37-BB66-5EA899201452}" type="presParOf" srcId="{9FF2ED76-2865-42F3-B931-004589256FAE}" destId="{3E7AC275-D6BE-49CC-9B19-CB36EFE2A80A}" srcOrd="0" destOrd="0" presId="urn:microsoft.com/office/officeart/2009/3/layout/HorizontalOrganizationChart"/>
    <dgm:cxn modelId="{839BD082-B01C-4357-B29B-B6B899C140B4}" type="presParOf" srcId="{3E7AC275-D6BE-49CC-9B19-CB36EFE2A80A}" destId="{E706DE6B-8532-47CE-8823-64551D5ED1B0}" srcOrd="0" destOrd="0" presId="urn:microsoft.com/office/officeart/2009/3/layout/HorizontalOrganizationChart"/>
    <dgm:cxn modelId="{9435A1C9-23D6-42CF-AFE4-371E7D86DE57}" type="presParOf" srcId="{E706DE6B-8532-47CE-8823-64551D5ED1B0}" destId="{7448A775-D49A-4044-99C2-97C65768382E}" srcOrd="0" destOrd="0" presId="urn:microsoft.com/office/officeart/2009/3/layout/HorizontalOrganizationChart"/>
    <dgm:cxn modelId="{8B85198B-63E2-48FE-B705-421367A29E55}" type="presParOf" srcId="{E706DE6B-8532-47CE-8823-64551D5ED1B0}" destId="{E6017D06-D9B9-496A-A596-81BEF1C5E244}" srcOrd="1" destOrd="0" presId="urn:microsoft.com/office/officeart/2009/3/layout/HorizontalOrganizationChart"/>
    <dgm:cxn modelId="{8FDAED2A-6D77-4B43-804A-DACE56D09412}" type="presParOf" srcId="{3E7AC275-D6BE-49CC-9B19-CB36EFE2A80A}" destId="{C205AC33-B510-401B-8303-2B791A24DEFC}" srcOrd="1" destOrd="0" presId="urn:microsoft.com/office/officeart/2009/3/layout/HorizontalOrganizationChart"/>
    <dgm:cxn modelId="{11A7EEAE-05D2-4966-B3C4-5002E2EFB034}" type="presParOf" srcId="{C205AC33-B510-401B-8303-2B791A24DEFC}" destId="{3438153B-A869-4A88-88A5-7386AB9F26D2}" srcOrd="0" destOrd="0" presId="urn:microsoft.com/office/officeart/2009/3/layout/HorizontalOrganizationChart"/>
    <dgm:cxn modelId="{D0A6D912-C49A-44A9-9CFB-54535AA49C75}" type="presParOf" srcId="{C205AC33-B510-401B-8303-2B791A24DEFC}" destId="{FB46CA77-BDD5-4075-A4CD-5061C05FEA9C}" srcOrd="1" destOrd="0" presId="urn:microsoft.com/office/officeart/2009/3/layout/HorizontalOrganizationChart"/>
    <dgm:cxn modelId="{98729DCF-B6D9-445E-984F-4FC73EF528FF}" type="presParOf" srcId="{FB46CA77-BDD5-4075-A4CD-5061C05FEA9C}" destId="{03DBAF84-9323-4CA6-BE92-F2FB263DBBC9}" srcOrd="0" destOrd="0" presId="urn:microsoft.com/office/officeart/2009/3/layout/HorizontalOrganizationChart"/>
    <dgm:cxn modelId="{8D9AABE9-A031-4355-A335-7FE9722DAA77}" type="presParOf" srcId="{03DBAF84-9323-4CA6-BE92-F2FB263DBBC9}" destId="{B4EF03FD-F357-4687-8535-3F1904280FE4}" srcOrd="0" destOrd="0" presId="urn:microsoft.com/office/officeart/2009/3/layout/HorizontalOrganizationChart"/>
    <dgm:cxn modelId="{BF492E3C-9651-4A27-A0B1-3EC2EDCAA3D0}" type="presParOf" srcId="{03DBAF84-9323-4CA6-BE92-F2FB263DBBC9}" destId="{B31B6E1F-D59C-473A-8055-BAEFC169D51F}" srcOrd="1" destOrd="0" presId="urn:microsoft.com/office/officeart/2009/3/layout/HorizontalOrganizationChart"/>
    <dgm:cxn modelId="{29CA5F70-DE01-4C03-902A-9A35345F9594}" type="presParOf" srcId="{FB46CA77-BDD5-4075-A4CD-5061C05FEA9C}" destId="{A2288ED5-DB67-47FF-B7ED-ED0932F1ADC5}" srcOrd="1" destOrd="0" presId="urn:microsoft.com/office/officeart/2009/3/layout/HorizontalOrganizationChart"/>
    <dgm:cxn modelId="{EB63CABA-F709-47F8-934B-5CC29D4A5000}" type="presParOf" srcId="{FB46CA77-BDD5-4075-A4CD-5061C05FEA9C}" destId="{A0FF56EA-7976-4947-A95C-A8066F925CD4}" srcOrd="2" destOrd="0" presId="urn:microsoft.com/office/officeart/2009/3/layout/HorizontalOrganizationChart"/>
    <dgm:cxn modelId="{2AF9BC6C-A361-4EA3-BB8A-F6410ED0AE01}" type="presParOf" srcId="{C205AC33-B510-401B-8303-2B791A24DEFC}" destId="{350950C7-BF80-4A96-B417-4383952D1AD6}" srcOrd="2" destOrd="0" presId="urn:microsoft.com/office/officeart/2009/3/layout/HorizontalOrganizationChart"/>
    <dgm:cxn modelId="{21B4BDED-4300-4F68-8D7E-04267F6C2AD4}" type="presParOf" srcId="{C205AC33-B510-401B-8303-2B791A24DEFC}" destId="{2DA26F91-D67F-44E2-88E1-9015B58D2C87}" srcOrd="3" destOrd="0" presId="urn:microsoft.com/office/officeart/2009/3/layout/HorizontalOrganizationChart"/>
    <dgm:cxn modelId="{882BB3E0-5C5A-43E6-86D3-C61DA4E6B75A}" type="presParOf" srcId="{2DA26F91-D67F-44E2-88E1-9015B58D2C87}" destId="{48F31F48-0394-43AD-9ECD-C4327C120B7E}" srcOrd="0" destOrd="0" presId="urn:microsoft.com/office/officeart/2009/3/layout/HorizontalOrganizationChart"/>
    <dgm:cxn modelId="{097754DC-5958-4865-A34A-1B0318D6B697}" type="presParOf" srcId="{48F31F48-0394-43AD-9ECD-C4327C120B7E}" destId="{120CF794-420A-44D0-8621-1DCCCDE2891E}" srcOrd="0" destOrd="0" presId="urn:microsoft.com/office/officeart/2009/3/layout/HorizontalOrganizationChart"/>
    <dgm:cxn modelId="{F04A79F4-479D-42BE-A752-B67BE6B0F1D2}" type="presParOf" srcId="{48F31F48-0394-43AD-9ECD-C4327C120B7E}" destId="{EAB40533-7F3C-4114-B74A-7DC85AB678DE}" srcOrd="1" destOrd="0" presId="urn:microsoft.com/office/officeart/2009/3/layout/HorizontalOrganizationChart"/>
    <dgm:cxn modelId="{28422F60-953C-4BDD-8BF6-C6B138774A2B}" type="presParOf" srcId="{2DA26F91-D67F-44E2-88E1-9015B58D2C87}" destId="{6750545D-306E-45E3-BDCB-88F59D1DD450}" srcOrd="1" destOrd="0" presId="urn:microsoft.com/office/officeart/2009/3/layout/HorizontalOrganizationChart"/>
    <dgm:cxn modelId="{CCA8B7BD-3D79-4877-814E-106BCE88343F}" type="presParOf" srcId="{2DA26F91-D67F-44E2-88E1-9015B58D2C87}" destId="{4988BE09-374D-4B80-A6EF-62F3A922EB90}" srcOrd="2" destOrd="0" presId="urn:microsoft.com/office/officeart/2009/3/layout/HorizontalOrganizationChart"/>
    <dgm:cxn modelId="{208798FA-4BB9-46BE-B695-52432D5586F1}" type="presParOf" srcId="{C205AC33-B510-401B-8303-2B791A24DEFC}" destId="{7C477459-85D3-4DC1-A9C8-CF19018185AF}" srcOrd="4" destOrd="0" presId="urn:microsoft.com/office/officeart/2009/3/layout/HorizontalOrganizationChart"/>
    <dgm:cxn modelId="{32F54423-9B13-461E-964E-2BADB88DA2A6}" type="presParOf" srcId="{C205AC33-B510-401B-8303-2B791A24DEFC}" destId="{D6597A10-F672-44C4-A1F3-B489372CAD57}" srcOrd="5" destOrd="0" presId="urn:microsoft.com/office/officeart/2009/3/layout/HorizontalOrganizationChart"/>
    <dgm:cxn modelId="{5AAEBBDE-76DB-48D5-B586-E3A3E9575381}" type="presParOf" srcId="{D6597A10-F672-44C4-A1F3-B489372CAD57}" destId="{975B6247-F1A4-4822-923F-4D58E20132D9}" srcOrd="0" destOrd="0" presId="urn:microsoft.com/office/officeart/2009/3/layout/HorizontalOrganizationChart"/>
    <dgm:cxn modelId="{BE51796D-C0FB-4B48-BF9E-B5394F57BB9D}" type="presParOf" srcId="{975B6247-F1A4-4822-923F-4D58E20132D9}" destId="{6EB5920F-40D8-476B-9C85-B84A9A756B83}" srcOrd="0" destOrd="0" presId="urn:microsoft.com/office/officeart/2009/3/layout/HorizontalOrganizationChart"/>
    <dgm:cxn modelId="{0FB221CB-1F62-4F29-90A4-E694A07C1408}" type="presParOf" srcId="{975B6247-F1A4-4822-923F-4D58E20132D9}" destId="{B282E876-EA5B-46D6-9902-35E0D73858EC}" srcOrd="1" destOrd="0" presId="urn:microsoft.com/office/officeart/2009/3/layout/HorizontalOrganizationChart"/>
    <dgm:cxn modelId="{361FD051-5BBC-4333-99D8-E618BF9D9700}" type="presParOf" srcId="{D6597A10-F672-44C4-A1F3-B489372CAD57}" destId="{495E3C2F-8E7F-4A66-8E4F-041247A0D636}" srcOrd="1" destOrd="0" presId="urn:microsoft.com/office/officeart/2009/3/layout/HorizontalOrganizationChart"/>
    <dgm:cxn modelId="{67A1D5C7-2F10-4285-B112-7C1F3591219A}" type="presParOf" srcId="{D6597A10-F672-44C4-A1F3-B489372CAD57}" destId="{296B5CEA-1B6C-4668-8FA1-2BC6E88FF6D2}" srcOrd="2" destOrd="0" presId="urn:microsoft.com/office/officeart/2009/3/layout/HorizontalOrganizationChart"/>
    <dgm:cxn modelId="{E1BD43A4-267F-42BE-B2CD-C4737A26D486}" type="presParOf" srcId="{3E7AC275-D6BE-49CC-9B19-CB36EFE2A80A}" destId="{D2F465A7-241E-4E10-9602-F14E107C2A3F}" srcOrd="2" destOrd="0" presId="urn:microsoft.com/office/officeart/2009/3/layout/HorizontalOrganizationChart"/>
    <dgm:cxn modelId="{6085E178-5E54-420D-9F6B-1B46B0752839}" type="presParOf" srcId="{D2F465A7-241E-4E10-9602-F14E107C2A3F}" destId="{1C114714-2493-4F4A-8235-A83662FF8E5D}" srcOrd="0" destOrd="0" presId="urn:microsoft.com/office/officeart/2009/3/layout/HorizontalOrganizationChart"/>
    <dgm:cxn modelId="{4884B8A1-3DB8-47F7-AC39-38F75D2F3F26}" type="presParOf" srcId="{D2F465A7-241E-4E10-9602-F14E107C2A3F}" destId="{AA498FCF-EDB8-4D0C-AE1A-28656CF077FC}" srcOrd="1" destOrd="0" presId="urn:microsoft.com/office/officeart/2009/3/layout/HorizontalOrganizationChart"/>
    <dgm:cxn modelId="{FA04CFED-3F1B-4279-B3F8-184B339B0251}" type="presParOf" srcId="{AA498FCF-EDB8-4D0C-AE1A-28656CF077FC}" destId="{42A0E750-20B5-4014-BBBD-CF83ED412C20}" srcOrd="0" destOrd="0" presId="urn:microsoft.com/office/officeart/2009/3/layout/HorizontalOrganizationChart"/>
    <dgm:cxn modelId="{A3F188CF-DB7A-427B-945C-30C07A394841}" type="presParOf" srcId="{42A0E750-20B5-4014-BBBD-CF83ED412C20}" destId="{7818FB9A-8E14-456F-A073-79960B4CB687}" srcOrd="0" destOrd="0" presId="urn:microsoft.com/office/officeart/2009/3/layout/HorizontalOrganizationChart"/>
    <dgm:cxn modelId="{DE624473-DCA1-4FC1-81AB-8922781E4D23}" type="presParOf" srcId="{42A0E750-20B5-4014-BBBD-CF83ED412C20}" destId="{901B4A28-4629-4C52-8F73-61D9EB6F41FF}" srcOrd="1" destOrd="0" presId="urn:microsoft.com/office/officeart/2009/3/layout/HorizontalOrganizationChart"/>
    <dgm:cxn modelId="{2CB577FA-2CC8-44AF-92A3-EFAEDEDE429E}" type="presParOf" srcId="{AA498FCF-EDB8-4D0C-AE1A-28656CF077FC}" destId="{3B7CFBAA-1F85-4E6C-A249-0CA3C804CDCD}" srcOrd="1" destOrd="0" presId="urn:microsoft.com/office/officeart/2009/3/layout/HorizontalOrganizationChart"/>
    <dgm:cxn modelId="{A24D70AB-D827-475D-8FAE-D8E02384E90C}" type="presParOf" srcId="{AA498FCF-EDB8-4D0C-AE1A-28656CF077FC}" destId="{521F06BB-433D-4CFE-8A09-9D2CBB0F54E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D5FF9-E054-4A20-8681-401903E9FFDE}">
      <dsp:nvSpPr>
        <dsp:cNvPr id="0" name=""/>
        <dsp:cNvSpPr/>
      </dsp:nvSpPr>
      <dsp:spPr>
        <a:xfrm rot="19175150">
          <a:off x="511287" y="391782"/>
          <a:ext cx="1737300" cy="1197000"/>
        </a:xfrm>
        <a:prstGeom prst="round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6EEB6-81E1-4A76-A029-C8B3274AEC03}">
      <dsp:nvSpPr>
        <dsp:cNvPr id="0" name=""/>
        <dsp:cNvSpPr/>
      </dsp:nvSpPr>
      <dsp:spPr>
        <a:xfrm rot="19037630">
          <a:off x="233608" y="1367458"/>
          <a:ext cx="3472203" cy="679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প্রোগ্রাম ও ফাইল </a:t>
          </a: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Open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করতে স্বাভাবিক সময়ের চেয়ে বেশি সময় লাগছে 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3608" y="1367458"/>
        <a:ext cx="3472203" cy="679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A913C-EB5C-4051-80C4-027B9D18E4BD}">
      <dsp:nvSpPr>
        <dsp:cNvPr id="0" name=""/>
        <dsp:cNvSpPr/>
      </dsp:nvSpPr>
      <dsp:spPr>
        <a:xfrm rot="6081821">
          <a:off x="488522" y="907797"/>
          <a:ext cx="1583654" cy="781406"/>
        </a:xfrm>
        <a:prstGeom prst="round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A01F0-B884-4D26-9C59-64DFC06CAA5D}">
      <dsp:nvSpPr>
        <dsp:cNvPr id="0" name=""/>
        <dsp:cNvSpPr/>
      </dsp:nvSpPr>
      <dsp:spPr>
        <a:xfrm rot="6065357">
          <a:off x="-698187" y="1079750"/>
          <a:ext cx="2654591" cy="373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ফোল্ডারে বিদ্যমান ফাইল গুলোর নাম পরিবর্তন হয়ে গেছে  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698187" y="1079750"/>
        <a:ext cx="2654591" cy="3736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13F46-8C1A-4FE8-B5F9-EA1952175F36}">
      <dsp:nvSpPr>
        <dsp:cNvPr id="0" name=""/>
        <dsp:cNvSpPr/>
      </dsp:nvSpPr>
      <dsp:spPr>
        <a:xfrm>
          <a:off x="560245" y="94668"/>
          <a:ext cx="1683184" cy="1159714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973D3-62A7-44B5-BC82-D2FB06842502}">
      <dsp:nvSpPr>
        <dsp:cNvPr id="0" name=""/>
        <dsp:cNvSpPr/>
      </dsp:nvSpPr>
      <dsp:spPr>
        <a:xfrm>
          <a:off x="0" y="1151190"/>
          <a:ext cx="2683905" cy="624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চলমান কাজের সাথে সংশ্লিষ্ট নয় এমন অপ্রত্যাশিত বার্তা প্রদর্শিত হচ্ছে </a:t>
          </a:r>
          <a:endParaRPr lang="en-US" sz="1700" kern="1200" dirty="0"/>
        </a:p>
      </dsp:txBody>
      <dsp:txXfrm>
        <a:off x="0" y="1151190"/>
        <a:ext cx="2683905" cy="6244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28679-355C-41A6-90D5-DEF55E288EFA}">
      <dsp:nvSpPr>
        <dsp:cNvPr id="0" name=""/>
        <dsp:cNvSpPr/>
      </dsp:nvSpPr>
      <dsp:spPr>
        <a:xfrm>
          <a:off x="2569797" y="1890519"/>
          <a:ext cx="1554480" cy="155448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পাসওয়ার্ড যদি </a:t>
          </a: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Unique</a:t>
          </a:r>
          <a:r>
            <a:rPr lang="bn-IN" sz="2300" kern="1200" dirty="0" smtClean="0">
              <a:latin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bn-IN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না হয় তবে </a:t>
          </a:r>
          <a:endParaRPr lang="en-US" sz="2300" kern="1200" dirty="0"/>
        </a:p>
      </dsp:txBody>
      <dsp:txXfrm>
        <a:off x="2645680" y="1966402"/>
        <a:ext cx="1402714" cy="1402714"/>
      </dsp:txXfrm>
    </dsp:sp>
    <dsp:sp modelId="{E338F410-474B-442D-B80E-B976A9148F96}">
      <dsp:nvSpPr>
        <dsp:cNvPr id="0" name=""/>
        <dsp:cNvSpPr/>
      </dsp:nvSpPr>
      <dsp:spPr>
        <a:xfrm rot="16360420">
          <a:off x="3289736" y="1792450"/>
          <a:ext cx="1963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3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0893B-1086-4CE5-B4F1-DF08A3A485F9}">
      <dsp:nvSpPr>
        <dsp:cNvPr id="0" name=""/>
        <dsp:cNvSpPr/>
      </dsp:nvSpPr>
      <dsp:spPr>
        <a:xfrm>
          <a:off x="2065344" y="-39281"/>
          <a:ext cx="2735253" cy="1733662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দুর্বল পাসওয়ার্ডের কারণে ভাইরাস সহজে আক্রমণ করতে পারে </a:t>
          </a:r>
          <a:endParaRPr lang="en-US" sz="2800" kern="1200" dirty="0"/>
        </a:p>
      </dsp:txBody>
      <dsp:txXfrm>
        <a:off x="2149974" y="45349"/>
        <a:ext cx="2565993" cy="1564402"/>
      </dsp:txXfrm>
    </dsp:sp>
    <dsp:sp modelId="{3081390A-25BC-435A-937E-38DA3D8E85A7}">
      <dsp:nvSpPr>
        <dsp:cNvPr id="0" name=""/>
        <dsp:cNvSpPr/>
      </dsp:nvSpPr>
      <dsp:spPr>
        <a:xfrm rot="2337905">
          <a:off x="4066422" y="3459907"/>
          <a:ext cx="5201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011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E22DA-2F1A-447A-B992-B8F607569F17}">
      <dsp:nvSpPr>
        <dsp:cNvPr id="0" name=""/>
        <dsp:cNvSpPr/>
      </dsp:nvSpPr>
      <dsp:spPr>
        <a:xfrm>
          <a:off x="4207284" y="3623442"/>
          <a:ext cx="2588193" cy="1573396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হ্যাকারদের সহজেই হ্যাক করার সুযোগ দিতে পারে। এতে ব্যাংকে রাখা টাকা ছাড়াও গুরুত্বপুর্ণ তথ্য অন্যের হাতে চলে যেতে পারে  </a:t>
          </a:r>
          <a:endParaRPr lang="en-US" sz="2000" kern="1200" dirty="0"/>
        </a:p>
      </dsp:txBody>
      <dsp:txXfrm>
        <a:off x="4284091" y="3700249"/>
        <a:ext cx="2434579" cy="1419782"/>
      </dsp:txXfrm>
    </dsp:sp>
    <dsp:sp modelId="{3758BF7B-FB99-4267-8F2E-280207B4C6F9}">
      <dsp:nvSpPr>
        <dsp:cNvPr id="0" name=""/>
        <dsp:cNvSpPr/>
      </dsp:nvSpPr>
      <dsp:spPr>
        <a:xfrm rot="8321282">
          <a:off x="2240174" y="3475134"/>
          <a:ext cx="3764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64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6DBC0-53D2-46EA-A165-4DBB163D9122}">
      <dsp:nvSpPr>
        <dsp:cNvPr id="0" name=""/>
        <dsp:cNvSpPr/>
      </dsp:nvSpPr>
      <dsp:spPr>
        <a:xfrm>
          <a:off x="214921" y="3599399"/>
          <a:ext cx="2299281" cy="1621482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সহজ পাসওয়ার্ডের কারণে আইসিটি যন্ত্রে রক্ষিত তথ্য নষ্ট করার সুযোগ তৈরি হতে পারে 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4075" y="3678553"/>
        <a:ext cx="2140973" cy="14631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C8269-C9E6-4F46-A6FD-B5A8205998C3}">
      <dsp:nvSpPr>
        <dsp:cNvPr id="0" name=""/>
        <dsp:cNvSpPr/>
      </dsp:nvSpPr>
      <dsp:spPr>
        <a:xfrm>
          <a:off x="2930016" y="-237301"/>
          <a:ext cx="2207260" cy="1931412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নিজের বা পরিবারের কারো নাম বা ব্যক্তিগত কোন তথ্য সরাসরি ব্যবহার না করা । যদিও পাসওয়ার্ডটি মনে রাখার ক্ষেত্রে এটি আমাদের সাহায্য করে থাকে;  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53262" y="45548"/>
        <a:ext cx="1560768" cy="1365714"/>
      </dsp:txXfrm>
    </dsp:sp>
    <dsp:sp modelId="{29F21CE2-6191-40CF-9C27-8C8959E52E8D}">
      <dsp:nvSpPr>
        <dsp:cNvPr id="0" name=""/>
        <dsp:cNvSpPr/>
      </dsp:nvSpPr>
      <dsp:spPr>
        <a:xfrm rot="1714599">
          <a:off x="5040674" y="1062170"/>
          <a:ext cx="230859" cy="5552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044893" y="1156656"/>
        <a:ext cx="161601" cy="333149"/>
      </dsp:txXfrm>
    </dsp:sp>
    <dsp:sp modelId="{750DC501-7027-4F9C-B8FB-7F77FC84E172}">
      <dsp:nvSpPr>
        <dsp:cNvPr id="0" name=""/>
        <dsp:cNvSpPr/>
      </dsp:nvSpPr>
      <dsp:spPr>
        <a:xfrm>
          <a:off x="5159190" y="897000"/>
          <a:ext cx="2613209" cy="2312338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সংখ্যা, চিহ্ন ও শব্দ ব্যবহারের ক্ষেত্রে ছোট হাতের অক্ষর ও বড় হাতের অক্ষর মিশিয়ে দিলে ভালো হয় এতে পাসওয়ার্ডটি সম্পর্কে অন্যের ধারণা করা অনেক কঠিন হয়ে যাবে । 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41886" y="1235634"/>
        <a:ext cx="1847817" cy="1635070"/>
      </dsp:txXfrm>
    </dsp:sp>
    <dsp:sp modelId="{E5DC8FDD-FF36-4307-91C1-311D180D7DAD}">
      <dsp:nvSpPr>
        <dsp:cNvPr id="0" name=""/>
        <dsp:cNvSpPr/>
      </dsp:nvSpPr>
      <dsp:spPr>
        <a:xfrm rot="6835325">
          <a:off x="5818982" y="3014445"/>
          <a:ext cx="194472" cy="5552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859982" y="3098830"/>
        <a:ext cx="136130" cy="333149"/>
      </dsp:txXfrm>
    </dsp:sp>
    <dsp:sp modelId="{A7376C77-5132-46CA-87E5-0C484294032D}">
      <dsp:nvSpPr>
        <dsp:cNvPr id="0" name=""/>
        <dsp:cNvSpPr/>
      </dsp:nvSpPr>
      <dsp:spPr>
        <a:xfrm>
          <a:off x="4190995" y="3367796"/>
          <a:ext cx="2354471" cy="2319181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পাসওয়ার্ডটি যেন অবশ্যই একটু বড় আকারের হয়;</a:t>
          </a:r>
          <a:r>
            <a:rPr lang="bn-IN" sz="2400" kern="1200" dirty="0" smtClean="0"/>
            <a:t> </a:t>
          </a:r>
          <a:endParaRPr lang="en-US" sz="2400" kern="1200" dirty="0"/>
        </a:p>
      </dsp:txBody>
      <dsp:txXfrm>
        <a:off x="4535799" y="3707432"/>
        <a:ext cx="1664863" cy="1639909"/>
      </dsp:txXfrm>
    </dsp:sp>
    <dsp:sp modelId="{1916E4CF-CF82-489D-AFDA-25A9C73F70D6}">
      <dsp:nvSpPr>
        <dsp:cNvPr id="0" name=""/>
        <dsp:cNvSpPr/>
      </dsp:nvSpPr>
      <dsp:spPr>
        <a:xfrm rot="10800000">
          <a:off x="3522943" y="4249763"/>
          <a:ext cx="472090" cy="5552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664570" y="4360813"/>
        <a:ext cx="330463" cy="333149"/>
      </dsp:txXfrm>
    </dsp:sp>
    <dsp:sp modelId="{93F16A5F-F6F2-4CF4-9EFD-38B252364089}">
      <dsp:nvSpPr>
        <dsp:cNvPr id="0" name=""/>
        <dsp:cNvSpPr/>
      </dsp:nvSpPr>
      <dsp:spPr>
        <a:xfrm>
          <a:off x="685799" y="3441665"/>
          <a:ext cx="2614459" cy="2171444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পাসওয়ার্ড মনে রাখার জন্য আইসিটি যন্ত্র বা ডায়েরী বা অন্য কোথাও পাসওয়ার্ড বা এর অংশ বিশেষ লিখে না রাখা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68678" y="3759666"/>
        <a:ext cx="1848701" cy="1535442"/>
      </dsp:txXfrm>
    </dsp:sp>
    <dsp:sp modelId="{1FE319A1-77B0-4F0A-B002-F2A6BF8C3A32}">
      <dsp:nvSpPr>
        <dsp:cNvPr id="0" name=""/>
        <dsp:cNvSpPr/>
      </dsp:nvSpPr>
      <dsp:spPr>
        <a:xfrm rot="15725181">
          <a:off x="1721227" y="2994735"/>
          <a:ext cx="194696" cy="5552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1754452" y="3134711"/>
        <a:ext cx="136287" cy="333149"/>
      </dsp:txXfrm>
    </dsp:sp>
    <dsp:sp modelId="{BD37A92E-1688-41DF-A71F-0C813A779A9A}">
      <dsp:nvSpPr>
        <dsp:cNvPr id="0" name=""/>
        <dsp:cNvSpPr/>
      </dsp:nvSpPr>
      <dsp:spPr>
        <a:xfrm>
          <a:off x="360762" y="781963"/>
          <a:ext cx="2544670" cy="2312124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পাসওয়ার্ড মনে রাখার জন্য নিজের পছন্দের একটি সংকেত ব্যবহার করা । এটি হতে পারে প্রিয় কবির, গল্প, লেখক, বৈজ্ঞানিক আবিষ্কার বা কোন ঐতিহাসিক ঘটনা  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3420" y="1120566"/>
        <a:ext cx="1799354" cy="1634918"/>
      </dsp:txXfrm>
    </dsp:sp>
    <dsp:sp modelId="{42516DFC-7178-4D96-AC5D-894422799621}">
      <dsp:nvSpPr>
        <dsp:cNvPr id="0" name=""/>
        <dsp:cNvSpPr/>
      </dsp:nvSpPr>
      <dsp:spPr>
        <a:xfrm rot="19995406">
          <a:off x="2808185" y="1018717"/>
          <a:ext cx="196725" cy="5552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811341" y="1143046"/>
        <a:ext cx="137708" cy="3331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14714-2493-4F4A-8235-A83662FF8E5D}">
      <dsp:nvSpPr>
        <dsp:cNvPr id="0" name=""/>
        <dsp:cNvSpPr/>
      </dsp:nvSpPr>
      <dsp:spPr>
        <a:xfrm>
          <a:off x="2167552" y="2061046"/>
          <a:ext cx="11438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9386"/>
              </a:moveTo>
              <a:lnTo>
                <a:pt x="1143801" y="89386"/>
              </a:lnTo>
              <a:lnTo>
                <a:pt x="1143801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77459-85D3-4DC1-A9C8-CF19018185AF}">
      <dsp:nvSpPr>
        <dsp:cNvPr id="0" name=""/>
        <dsp:cNvSpPr/>
      </dsp:nvSpPr>
      <dsp:spPr>
        <a:xfrm>
          <a:off x="2167552" y="2150433"/>
          <a:ext cx="2788163" cy="842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83485" y="0"/>
              </a:lnTo>
              <a:lnTo>
                <a:pt x="2583485" y="842353"/>
              </a:lnTo>
              <a:lnTo>
                <a:pt x="2788163" y="8423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950C7-BF80-4A96-B417-4383952D1AD6}">
      <dsp:nvSpPr>
        <dsp:cNvPr id="0" name=""/>
        <dsp:cNvSpPr/>
      </dsp:nvSpPr>
      <dsp:spPr>
        <a:xfrm>
          <a:off x="2167552" y="2104713"/>
          <a:ext cx="27496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44944" y="45720"/>
              </a:lnTo>
              <a:lnTo>
                <a:pt x="2544944" y="70696"/>
              </a:lnTo>
              <a:lnTo>
                <a:pt x="2749622" y="706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8153B-A869-4A88-88A5-7386AB9F26D2}">
      <dsp:nvSpPr>
        <dsp:cNvPr id="0" name=""/>
        <dsp:cNvSpPr/>
      </dsp:nvSpPr>
      <dsp:spPr>
        <a:xfrm>
          <a:off x="2167552" y="1280012"/>
          <a:ext cx="2776653" cy="870420"/>
        </a:xfrm>
        <a:custGeom>
          <a:avLst/>
          <a:gdLst/>
          <a:ahLst/>
          <a:cxnLst/>
          <a:rect l="0" t="0" r="0" b="0"/>
          <a:pathLst>
            <a:path>
              <a:moveTo>
                <a:pt x="0" y="870420"/>
              </a:moveTo>
              <a:lnTo>
                <a:pt x="2571975" y="870420"/>
              </a:lnTo>
              <a:lnTo>
                <a:pt x="2571975" y="0"/>
              </a:lnTo>
              <a:lnTo>
                <a:pt x="2776653" y="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7448A775-D49A-4044-99C2-97C65768382E}">
      <dsp:nvSpPr>
        <dsp:cNvPr id="0" name=""/>
        <dsp:cNvSpPr/>
      </dsp:nvSpPr>
      <dsp:spPr>
        <a:xfrm>
          <a:off x="2039" y="1165369"/>
          <a:ext cx="2165512" cy="1970126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 কাজ গুলোর সাথে যদি সৃজনশীলতা যোগ হয় তবে পাসওয়ার্ডটি হয়ে উঠতে পারে 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unique </a:t>
          </a: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পাসওয়ার্ড 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39" y="1165369"/>
        <a:ext cx="2165512" cy="1970126"/>
      </dsp:txXfrm>
    </dsp:sp>
    <dsp:sp modelId="{B4EF03FD-F357-4687-8535-3F1904280FE4}">
      <dsp:nvSpPr>
        <dsp:cNvPr id="0" name=""/>
        <dsp:cNvSpPr/>
      </dsp:nvSpPr>
      <dsp:spPr>
        <a:xfrm>
          <a:off x="4944205" y="967879"/>
          <a:ext cx="3481530" cy="624267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MoriTeChaHina_AmiSunDarVubonE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44205" y="967879"/>
        <a:ext cx="3481530" cy="624267"/>
      </dsp:txXfrm>
    </dsp:sp>
    <dsp:sp modelId="{120CF794-420A-44D0-8621-1DCCCDE2891E}">
      <dsp:nvSpPr>
        <dsp:cNvPr id="0" name=""/>
        <dsp:cNvSpPr/>
      </dsp:nvSpPr>
      <dsp:spPr>
        <a:xfrm>
          <a:off x="4917174" y="1863276"/>
          <a:ext cx="2755026" cy="624267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Amar_AchE_WateR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7174" y="1863276"/>
        <a:ext cx="2755026" cy="624267"/>
      </dsp:txXfrm>
    </dsp:sp>
    <dsp:sp modelId="{6EB5920F-40D8-476B-9C85-B84A9A756B83}">
      <dsp:nvSpPr>
        <dsp:cNvPr id="0" name=""/>
        <dsp:cNvSpPr/>
      </dsp:nvSpPr>
      <dsp:spPr>
        <a:xfrm>
          <a:off x="4955715" y="2680652"/>
          <a:ext cx="3113580" cy="624267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2BornoT2B (To be or not to be)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5715" y="2680652"/>
        <a:ext cx="3113580" cy="624267"/>
      </dsp:txXfrm>
    </dsp:sp>
    <dsp:sp modelId="{7818FB9A-8E14-456F-A073-79960B4CB687}">
      <dsp:nvSpPr>
        <dsp:cNvPr id="0" name=""/>
        <dsp:cNvSpPr/>
      </dsp:nvSpPr>
      <dsp:spPr>
        <a:xfrm>
          <a:off x="2378841" y="1139382"/>
          <a:ext cx="1865025" cy="967383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আমাদের পাসওয়ার্ডগুলো হতে পারে এমন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78841" y="1139382"/>
        <a:ext cx="1865025" cy="967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E5962-B7E8-4CF7-9ECE-3B3108C83E57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14BDE-25F0-4A0F-93F8-563A8CCC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3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34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18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13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01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34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58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21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54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50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48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60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93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6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269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17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465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594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7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585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71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69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05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42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41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59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18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85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BDEE1E-945F-4C1F-9166-C038B39FF88E}" type="datetime3">
              <a:rPr lang="en-US" smtClean="0"/>
              <a:t>3 December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2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D12C71-4C53-4CFA-A98B-37FE328ECC12}" type="datetime3">
              <a:rPr lang="en-US" smtClean="0"/>
              <a:t>3 December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3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50EA5A-4CF0-4B31-B2A2-47F5BFC4AEC6}" type="datetime3">
              <a:rPr lang="en-US" smtClean="0"/>
              <a:t>3 December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80D87A-A17B-469C-9070-33A95E69932B}" type="datetime3">
              <a:rPr lang="en-US" smtClean="0"/>
              <a:t>3 December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6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FDC3D0-9C0C-4A87-A23F-6F0FEE47F812}" type="datetime3">
              <a:rPr lang="en-US" smtClean="0"/>
              <a:t>3 December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7B49E0-7F9F-43C5-81D1-A8A61911AB04}" type="datetime3">
              <a:rPr lang="en-US" smtClean="0"/>
              <a:t>3 December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4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0EE9BB-1BA3-4387-8AB9-F6F280916EFF}" type="datetime3">
              <a:rPr lang="en-US" smtClean="0"/>
              <a:t>3 December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2359F-9743-4814-901C-1084DC7E45AD}" type="datetime3">
              <a:rPr lang="en-US" smtClean="0"/>
              <a:t>3 December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1AB283-C2D9-41DE-A365-8ECD0BBEFBB5}" type="datetime3">
              <a:rPr lang="en-US" smtClean="0"/>
              <a:t>3 December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4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4F5A31-71AE-48E0-934C-2031A221F970}" type="datetime3">
              <a:rPr lang="en-US" smtClean="0"/>
              <a:t>3 December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9D9BC4-33C1-46F8-A54B-E860EF0C31EE}" type="datetime3">
              <a:rPr lang="en-US" smtClean="0"/>
              <a:t>3 December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0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FI\Desktop\New folder\red-flower-swirl-corner-frame_71Mc_G_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7584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AFI\Desktop\New folder\red-flower-swirl-corner-frame_71Mc_G_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3431" y="193432"/>
            <a:ext cx="17584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AFI\Desktop\New folder\red-flower-swirl-corner-frame_71Mc_G_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1400" y="13448"/>
            <a:ext cx="17584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AFI\Desktop\New folder\red-flower-swirl-corner-frame_71Mc_G_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70004" y="5275040"/>
            <a:ext cx="17584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6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Data" Target="../diagrams/data2.xml"/><Relationship Id="rId18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diagramQuickStyle" Target="../diagrams/quickStyle3.xml"/><Relationship Id="rId7" Type="http://schemas.openxmlformats.org/officeDocument/2006/relationships/image" Target="../media/image6.png"/><Relationship Id="rId12" Type="http://schemas.microsoft.com/office/2007/relationships/diagramDrawing" Target="../diagrams/drawing1.xml"/><Relationship Id="rId1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6" Type="http://schemas.openxmlformats.org/officeDocument/2006/relationships/diagramColors" Target="../diagrams/colors2.xml"/><Relationship Id="rId20" Type="http://schemas.openxmlformats.org/officeDocument/2006/relationships/diagramLayout" Target="../diagrams/layou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png"/><Relationship Id="rId15" Type="http://schemas.openxmlformats.org/officeDocument/2006/relationships/diagramQuickStyle" Target="../diagrams/quickStyle2.xml"/><Relationship Id="rId23" Type="http://schemas.microsoft.com/office/2007/relationships/diagramDrawing" Target="../diagrams/drawing3.xml"/><Relationship Id="rId10" Type="http://schemas.openxmlformats.org/officeDocument/2006/relationships/diagramQuickStyle" Target="../diagrams/quickStyle1.xml"/><Relationship Id="rId19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2.xml"/><Relationship Id="rId22" Type="http://schemas.openxmlformats.org/officeDocument/2006/relationships/diagramColors" Target="../diagrams/colors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31.jpg"/><Relationship Id="rId4" Type="http://schemas.openxmlformats.org/officeDocument/2006/relationships/image" Target="../media/image3.png"/><Relationship Id="rId9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diagramColors" Target="../diagrams/colors4.xml"/><Relationship Id="rId5" Type="http://schemas.openxmlformats.org/officeDocument/2006/relationships/image" Target="../media/image4.pn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5" Type="http://schemas.openxmlformats.org/officeDocument/2006/relationships/image" Target="../media/image6.png"/><Relationship Id="rId10" Type="http://schemas.microsoft.com/office/2007/relationships/diagramDrawing" Target="../diagrams/drawing5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5" Type="http://schemas.openxmlformats.org/officeDocument/2006/relationships/image" Target="../media/image6.png"/><Relationship Id="rId10" Type="http://schemas.microsoft.com/office/2007/relationships/diagramDrawing" Target="../diagrams/drawing6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1.jpg"/><Relationship Id="rId5" Type="http://schemas.openxmlformats.org/officeDocument/2006/relationships/image" Target="../media/image4.pn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9011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December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7967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220" y="5943600"/>
            <a:ext cx="215748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69" y="1139921"/>
            <a:ext cx="3829433" cy="2436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3206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0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December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71800" y="457200"/>
            <a:ext cx="2743200" cy="8536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57500" y="1845163"/>
            <a:ext cx="2971800" cy="8536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 কি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46712" y="4191276"/>
            <a:ext cx="7696200" cy="10989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 হলো এক ধরনের সফটওয়্যার যা তথ্য-উপাত্তকে আক্রমণ করে এবং যার নিজের সংখ্যা বৃদ্ধির ক্ষমতা রয়েছে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58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December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95539" y="2488672"/>
            <a:ext cx="1905000" cy="179530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 পরিচিত কিছু ভাইরাস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51719" y="1842572"/>
            <a:ext cx="2358834" cy="1795302"/>
            <a:chOff x="851719" y="1842572"/>
            <a:chExt cx="2358834" cy="1795302"/>
          </a:xfrm>
        </p:grpSpPr>
        <p:sp>
          <p:nvSpPr>
            <p:cNvPr id="15" name="Oval 14"/>
            <p:cNvSpPr/>
            <p:nvPr/>
          </p:nvSpPr>
          <p:spPr>
            <a:xfrm>
              <a:off x="851719" y="1842572"/>
              <a:ext cx="1905000" cy="179530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স্টোন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(Stone) 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 rot="11550135">
              <a:off x="2793911" y="2966570"/>
              <a:ext cx="416642" cy="379151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73361" y="99364"/>
            <a:ext cx="1905000" cy="2300626"/>
            <a:chOff x="3173361" y="99364"/>
            <a:chExt cx="1905000" cy="2300626"/>
          </a:xfrm>
        </p:grpSpPr>
        <p:sp>
          <p:nvSpPr>
            <p:cNvPr id="16" name="Oval 15"/>
            <p:cNvSpPr/>
            <p:nvPr/>
          </p:nvSpPr>
          <p:spPr>
            <a:xfrm>
              <a:off x="3173361" y="99364"/>
              <a:ext cx="1905000" cy="179530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ভিয়েনা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(Vienna)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 rot="16200000">
              <a:off x="3917540" y="2002093"/>
              <a:ext cx="416642" cy="379151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259642" y="1708049"/>
            <a:ext cx="2333176" cy="1795302"/>
            <a:chOff x="5259642" y="1708049"/>
            <a:chExt cx="2333176" cy="1795302"/>
          </a:xfrm>
        </p:grpSpPr>
        <p:sp>
          <p:nvSpPr>
            <p:cNvPr id="17" name="Oval 16"/>
            <p:cNvSpPr/>
            <p:nvPr/>
          </p:nvSpPr>
          <p:spPr>
            <a:xfrm>
              <a:off x="5687818" y="1708049"/>
              <a:ext cx="1905000" cy="179530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সিআইএইচ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(CIH)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 rot="20685074">
              <a:off x="5259642" y="2842751"/>
              <a:ext cx="416642" cy="379151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39278" y="4150499"/>
            <a:ext cx="1962268" cy="2017459"/>
            <a:chOff x="4839278" y="4150499"/>
            <a:chExt cx="1962268" cy="2017459"/>
          </a:xfrm>
        </p:grpSpPr>
        <p:sp>
          <p:nvSpPr>
            <p:cNvPr id="21" name="Oval 20"/>
            <p:cNvSpPr/>
            <p:nvPr/>
          </p:nvSpPr>
          <p:spPr>
            <a:xfrm>
              <a:off x="4896546" y="4372656"/>
              <a:ext cx="1905000" cy="179530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ফ্লোল্ডার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(Folder)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 rot="3554207">
              <a:off x="4820533" y="4169244"/>
              <a:ext cx="416642" cy="379151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672163" y="4150500"/>
            <a:ext cx="1994344" cy="2017458"/>
            <a:chOff x="1672163" y="4150500"/>
            <a:chExt cx="1994344" cy="2017458"/>
          </a:xfrm>
        </p:grpSpPr>
        <p:sp>
          <p:nvSpPr>
            <p:cNvPr id="18" name="Oval 17"/>
            <p:cNvSpPr/>
            <p:nvPr/>
          </p:nvSpPr>
          <p:spPr>
            <a:xfrm>
              <a:off x="1672163" y="4372656"/>
              <a:ext cx="1905000" cy="179530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ট্রোজান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হর্স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dirty="0" smtClean="0">
                  <a:latin typeface="Times New Roman" panose="02020603050405020304" pitchFamily="18" charset="0"/>
                  <a:cs typeface="NikoshBAN" panose="02000000000000000000" pitchFamily="2" charset="0"/>
                </a:rPr>
                <a:t>(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Trojan Horse)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 rot="7803017">
              <a:off x="3268611" y="4169245"/>
              <a:ext cx="416642" cy="379151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813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December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02871" y="2799801"/>
            <a:ext cx="1828800" cy="1752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VIRUS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 হওয়ার লক্ষন সমুহ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9599" y="1175740"/>
            <a:ext cx="3476061" cy="2250347"/>
            <a:chOff x="433732" y="973777"/>
            <a:chExt cx="3476061" cy="2250347"/>
          </a:xfrm>
        </p:grpSpPr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482057990"/>
                </p:ext>
              </p:extLst>
            </p:nvPr>
          </p:nvGraphicFramePr>
          <p:xfrm>
            <a:off x="433732" y="973777"/>
            <a:ext cx="3476061" cy="22503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6" name="Right Arrow 15"/>
            <p:cNvSpPr/>
            <p:nvPr/>
          </p:nvSpPr>
          <p:spPr>
            <a:xfrm rot="12870223">
              <a:off x="2871022" y="2505562"/>
              <a:ext cx="501460" cy="452629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31671" y="1677574"/>
            <a:ext cx="2560706" cy="1957465"/>
            <a:chOff x="5131671" y="1718636"/>
            <a:chExt cx="2560706" cy="1957465"/>
          </a:xfrm>
        </p:grpSpPr>
        <p:sp>
          <p:nvSpPr>
            <p:cNvPr id="25" name="Oval 24"/>
            <p:cNvSpPr/>
            <p:nvPr/>
          </p:nvSpPr>
          <p:spPr>
            <a:xfrm>
              <a:off x="5711177" y="1718636"/>
              <a:ext cx="1981200" cy="195746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মেমোরী কম দেখাচ্ছে ফলে গতি কমে গেছে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 rot="20574500">
              <a:off x="5131671" y="3026959"/>
              <a:ext cx="579506" cy="399128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962653" y="3635039"/>
            <a:ext cx="3114547" cy="1997822"/>
            <a:chOff x="4962653" y="3635039"/>
            <a:chExt cx="3114547" cy="1997822"/>
          </a:xfrm>
        </p:grpSpPr>
        <p:graphicFrame>
          <p:nvGraphicFramePr>
            <p:cNvPr id="29" name="Diagram 28"/>
            <p:cNvGraphicFramePr/>
            <p:nvPr>
              <p:extLst>
                <p:ext uri="{D42A27DB-BD31-4B8C-83A1-F6EECF244321}">
                  <p14:modId xmlns:p14="http://schemas.microsoft.com/office/powerpoint/2010/main" val="3419315952"/>
                </p:ext>
              </p:extLst>
            </p:nvPr>
          </p:nvGraphicFramePr>
          <p:xfrm>
            <a:off x="5421424" y="3635039"/>
            <a:ext cx="2655776" cy="19978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32" name="Right Arrow 31"/>
            <p:cNvSpPr/>
            <p:nvPr/>
          </p:nvSpPr>
          <p:spPr>
            <a:xfrm rot="1573071">
              <a:off x="4962653" y="4335651"/>
              <a:ext cx="642539" cy="450009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150058" y="4186723"/>
            <a:ext cx="2263131" cy="1792944"/>
            <a:chOff x="1150058" y="4186723"/>
            <a:chExt cx="2263131" cy="1792944"/>
          </a:xfrm>
        </p:grpSpPr>
        <p:sp>
          <p:nvSpPr>
            <p:cNvPr id="35" name="Oval 34"/>
            <p:cNvSpPr/>
            <p:nvPr/>
          </p:nvSpPr>
          <p:spPr>
            <a:xfrm>
              <a:off x="1150058" y="4186723"/>
              <a:ext cx="1814684" cy="179294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চলমান কাজের ফাইলগুলো বেশি জায়গা দখল করেছে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Right Arrow 35"/>
            <p:cNvSpPr/>
            <p:nvPr/>
          </p:nvSpPr>
          <p:spPr>
            <a:xfrm rot="9138107">
              <a:off x="2882389" y="4224331"/>
              <a:ext cx="530800" cy="36558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200113" y="4585525"/>
            <a:ext cx="1931558" cy="1859401"/>
            <a:chOff x="3200113" y="4585525"/>
            <a:chExt cx="1931558" cy="1859401"/>
          </a:xfrm>
        </p:grpSpPr>
        <p:grpSp>
          <p:nvGrpSpPr>
            <p:cNvPr id="38" name="Group 37"/>
            <p:cNvGrpSpPr/>
            <p:nvPr/>
          </p:nvGrpSpPr>
          <p:grpSpPr>
            <a:xfrm>
              <a:off x="3200113" y="5198686"/>
              <a:ext cx="1931558" cy="1246240"/>
              <a:chOff x="709396" y="55268"/>
              <a:chExt cx="3980184" cy="4040958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258" y="55268"/>
                <a:ext cx="3209284" cy="2284903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709396" y="2599268"/>
                <a:ext cx="3980184" cy="1496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হঠাৎ রিস্টার্ট হয়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41" name="Right Arrow 40"/>
            <p:cNvSpPr/>
            <p:nvPr/>
          </p:nvSpPr>
          <p:spPr>
            <a:xfrm rot="5400000">
              <a:off x="3919917" y="4652674"/>
              <a:ext cx="486341" cy="352043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245237" y="352650"/>
            <a:ext cx="3009259" cy="2424463"/>
            <a:chOff x="3245237" y="352650"/>
            <a:chExt cx="3009259" cy="2424463"/>
          </a:xfrm>
        </p:grpSpPr>
        <p:graphicFrame>
          <p:nvGraphicFramePr>
            <p:cNvPr id="44" name="Diagram 43"/>
            <p:cNvGraphicFramePr/>
            <p:nvPr>
              <p:extLst>
                <p:ext uri="{D42A27DB-BD31-4B8C-83A1-F6EECF244321}">
                  <p14:modId xmlns:p14="http://schemas.microsoft.com/office/powerpoint/2010/main" val="3235746748"/>
                </p:ext>
              </p:extLst>
            </p:nvPr>
          </p:nvGraphicFramePr>
          <p:xfrm>
            <a:off x="3245237" y="352650"/>
            <a:ext cx="3009259" cy="178468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9" r:lo="rId20" r:qs="rId21" r:cs="rId22"/>
            </a:graphicData>
          </a:graphic>
        </p:graphicFrame>
        <p:sp>
          <p:nvSpPr>
            <p:cNvPr id="45" name="Right Arrow 44"/>
            <p:cNvSpPr/>
            <p:nvPr/>
          </p:nvSpPr>
          <p:spPr>
            <a:xfrm rot="16540172">
              <a:off x="4143742" y="2200999"/>
              <a:ext cx="633261" cy="51896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99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December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95539" y="2488672"/>
            <a:ext cx="1905000" cy="179530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 যে সকল ক্ষতি করতে পারে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51719" y="1842572"/>
            <a:ext cx="2358834" cy="1795302"/>
            <a:chOff x="851719" y="1842572"/>
            <a:chExt cx="2358834" cy="1795302"/>
          </a:xfrm>
        </p:grpSpPr>
        <p:sp>
          <p:nvSpPr>
            <p:cNvPr id="15" name="Oval 14"/>
            <p:cNvSpPr/>
            <p:nvPr/>
          </p:nvSpPr>
          <p:spPr>
            <a:xfrm>
              <a:off x="851719" y="1842572"/>
              <a:ext cx="1905000" cy="179530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কম্পিউটারে সংরক্ষিত ফাইল মুছে দিতে পারে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 rot="11550135">
              <a:off x="2793911" y="2966570"/>
              <a:ext cx="416642" cy="379151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73361" y="99364"/>
            <a:ext cx="1905000" cy="2300626"/>
            <a:chOff x="3173361" y="99364"/>
            <a:chExt cx="1905000" cy="2300626"/>
          </a:xfrm>
        </p:grpSpPr>
        <p:sp>
          <p:nvSpPr>
            <p:cNvPr id="16" name="Oval 15"/>
            <p:cNvSpPr/>
            <p:nvPr/>
          </p:nvSpPr>
          <p:spPr>
            <a:xfrm>
              <a:off x="3173361" y="99364"/>
              <a:ext cx="1905000" cy="179530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ডেটা বিকৃত বা 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corrupt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 দিতে পারে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 rot="16200000">
              <a:off x="3917540" y="2002093"/>
              <a:ext cx="416642" cy="379151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259642" y="1708049"/>
            <a:ext cx="2333176" cy="1795302"/>
            <a:chOff x="5259642" y="1708049"/>
            <a:chExt cx="2333176" cy="1795302"/>
          </a:xfrm>
        </p:grpSpPr>
        <p:sp>
          <p:nvSpPr>
            <p:cNvPr id="17" name="Oval 16"/>
            <p:cNvSpPr/>
            <p:nvPr/>
          </p:nvSpPr>
          <p:spPr>
            <a:xfrm>
              <a:off x="5687818" y="1708049"/>
              <a:ext cx="1905000" cy="179530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কম্পিউটারে কাজ করার সময় আচমকা অবাঞ্ছিত বার্তা প্রদর্শন করতে পারে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 rot="20685074">
              <a:off x="5259642" y="2842751"/>
              <a:ext cx="416642" cy="379151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39278" y="4150499"/>
            <a:ext cx="1962268" cy="2017459"/>
            <a:chOff x="4839278" y="4150499"/>
            <a:chExt cx="1962268" cy="2017459"/>
          </a:xfrm>
        </p:grpSpPr>
        <p:sp>
          <p:nvSpPr>
            <p:cNvPr id="21" name="Oval 20"/>
            <p:cNvSpPr/>
            <p:nvPr/>
          </p:nvSpPr>
          <p:spPr>
            <a:xfrm>
              <a:off x="4896546" y="4372656"/>
              <a:ext cx="1905000" cy="179530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 মনিটরের ডিসপ্লেকে বিকৃত বা 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corrupt </a:t>
              </a:r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 দিতে পারে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 rot="3554207">
              <a:off x="4820533" y="4169244"/>
              <a:ext cx="416642" cy="379151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672163" y="4150500"/>
            <a:ext cx="1994344" cy="2017458"/>
            <a:chOff x="1672163" y="4150500"/>
            <a:chExt cx="1994344" cy="2017458"/>
          </a:xfrm>
        </p:grpSpPr>
        <p:sp>
          <p:nvSpPr>
            <p:cNvPr id="18" name="Oval 17"/>
            <p:cNvSpPr/>
            <p:nvPr/>
          </p:nvSpPr>
          <p:spPr>
            <a:xfrm>
              <a:off x="1672163" y="4372656"/>
              <a:ext cx="1905000" cy="179530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সিস্টেমের কাজকে ধীরগতি সম্পন্ন করে দিতে পারে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 rot="7803017">
              <a:off x="3268611" y="4169245"/>
              <a:ext cx="416642" cy="379151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2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December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1600" y="1894666"/>
            <a:ext cx="6092313" cy="6340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 থেকে মুক্তি পেতে আমরা কী করতে পারি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1800" y="393523"/>
            <a:ext cx="2467896" cy="5957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60705" y="3897303"/>
            <a:ext cx="5914102" cy="12842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বা আইসিটি যন্ত্রের ভাইরাসের প্রতিষেধক হলো এন্টিভাইরাস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0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December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958771"/>
            <a:ext cx="6762750" cy="28934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7300" y="606487"/>
            <a:ext cx="6762750" cy="1021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 ভাইরাস, এন্টি স্পাইওয়্যার ও এন্টি ম্যালওয়্যার ছাড়া বর্তমানে আই,সি,টি, যন্ত্র ব্যবহার করা মারাত্বক ঝুকিপুর্ণ 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5141466"/>
            <a:ext cx="6877050" cy="9143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 মাধ্যমে আই,সি,টি, যন্ত্র ব্যবহারকারীগণ তাদের যন্ত্রে ভাইরাসসহ ম্যালওয়্যার বা স্পাইওয়্যারের আক্রমন থেকে রক্ষা পান 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1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December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12" y="1648351"/>
            <a:ext cx="7057411" cy="34129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45537" y="686190"/>
            <a:ext cx="7160263" cy="9621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অনেক এন্টি ভাইরাস, এন্টি স্পাইওয়্যার ও এন্টি ম্যালওয়্যার বিনামুল্যে ইন্টারনেট থেকে ডাউনলোড করে ব্যবহার করা যায়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21270" y="5059150"/>
            <a:ext cx="5028248" cy="96216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এমনকি এ সফটওয়্যারগুলো ইন্টারনেটের মাধ্যমে হালনাগাদ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Update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 যায়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14664" y="5058240"/>
            <a:ext cx="5034854" cy="9621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হালনাগাদ এন্টি ভাইরাস ছাড়া আইসিটি যন্ত্র ব্যবহার করা অত্যন্ত ঝুকিপুর্ণ 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2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December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37297" y="406094"/>
            <a:ext cx="5778910" cy="4328604"/>
            <a:chOff x="1905000" y="1411214"/>
            <a:chExt cx="4887861" cy="36611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1411214"/>
              <a:ext cx="4887861" cy="3661177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1924665" y="1448674"/>
              <a:ext cx="2533650" cy="110269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ছবিটি দ্বারা কি বুঝানো হয়েছে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2441548" y="5277814"/>
            <a:ext cx="4267200" cy="829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 যন্ত্রের নিরাপত্তা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97825" y="5277814"/>
            <a:ext cx="4619738" cy="829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নিরাপত্তার জন্য আমরা কি করি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t="4444" r="4487" b="15556"/>
          <a:stretch/>
        </p:blipFill>
        <p:spPr>
          <a:xfrm>
            <a:off x="1428115" y="352650"/>
            <a:ext cx="5957943" cy="433304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397825" y="5277814"/>
            <a:ext cx="4619738" cy="829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তালা ব্যবহার করি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79757" y="441515"/>
            <a:ext cx="7465923" cy="5709986"/>
            <a:chOff x="779757" y="441515"/>
            <a:chExt cx="7465923" cy="5709986"/>
          </a:xfrm>
        </p:grpSpPr>
        <p:sp>
          <p:nvSpPr>
            <p:cNvPr id="20" name="Rounded Rectangle 19"/>
            <p:cNvSpPr/>
            <p:nvPr/>
          </p:nvSpPr>
          <p:spPr>
            <a:xfrm>
              <a:off x="779757" y="5118004"/>
              <a:ext cx="7465923" cy="103349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আইসিটির এ যুগে আমাদের গুরুত্বপুর্ণ তথ্য-উপাত্ত ও সফটওয়্যার নিরাপত্তায় এক ধরনের তালা দিতে হয় । এ তালার নাম পাসওয়ার্ড ।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9" t="8540" r="5758" b="10352"/>
            <a:stretch/>
          </p:blipFill>
          <p:spPr>
            <a:xfrm>
              <a:off x="1560547" y="441515"/>
              <a:ext cx="5712859" cy="4676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709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December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7037" r="20833" b="7037"/>
          <a:stretch/>
        </p:blipFill>
        <p:spPr>
          <a:xfrm>
            <a:off x="1981200" y="352650"/>
            <a:ext cx="5105400" cy="42193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66800" y="4754145"/>
            <a:ext cx="6781800" cy="132349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সার্ভার, কম্পিউটার বা যে কোন আইসিটি যন্ত্রে রক্ষিত তথ্য ও উপাত্তের নিরাপত্তা বিধানের সাথে সাথে গোপনীয়তা বজায় রাখার কাজটিও পাসওয়ার্ড করে থাকে 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40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December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29034211"/>
              </p:ext>
            </p:extLst>
          </p:nvPr>
        </p:nvGraphicFramePr>
        <p:xfrm>
          <a:off x="1066800" y="762000"/>
          <a:ext cx="7010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0532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December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220" y="5943600"/>
            <a:ext cx="215748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7826" y="3092745"/>
            <a:ext cx="4146769" cy="237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রবিউল ইসলাম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 (আই,সিটি)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200" dirty="0">
                <a:latin typeface="NikoshBAN" panose="02000000000000000000" pitchFamily="2" charset="0"/>
                <a:cs typeface="NikoshBAN" panose="02000000000000000000" pitchFamily="2" charset="0"/>
              </a:rPr>
              <a:t>ছিলাখানা বহুমুখী ও কারিগরি উচ্চ বিদ্যালয়</a:t>
            </a:r>
          </a:p>
          <a:p>
            <a:pPr>
              <a:lnSpc>
                <a:spcPct val="90000"/>
              </a:lnSpc>
            </a:pP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নাগেশ্বরী, কুড়িগ্রাম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rabiulislamchs@gmail.com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Mobile: 01730920932</a:t>
            </a:r>
            <a:endParaRPr lang="bn-BD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259720" y="2849039"/>
            <a:ext cx="3688079" cy="27684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8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-দ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শম</a:t>
            </a: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 ও ব্যবহারকারীর   নিরাপত্তা</a:t>
            </a:r>
            <a:endParaRPr lang="bn-BD" sz="2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34"/>
          <a:stretch/>
        </p:blipFill>
        <p:spPr>
          <a:xfrm>
            <a:off x="1375563" y="793412"/>
            <a:ext cx="1623218" cy="2329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3610272" y="348979"/>
            <a:ext cx="1905000" cy="88416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55000">
                <a:schemeClr val="accent6">
                  <a:lumMod val="63000"/>
                  <a:lumOff val="37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66958" y="3266473"/>
            <a:ext cx="404948" cy="2419815"/>
            <a:chOff x="4610100" y="2975354"/>
            <a:chExt cx="404948" cy="241981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610100" y="2975354"/>
              <a:ext cx="0" cy="240675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015048" y="2988416"/>
              <a:ext cx="0" cy="240675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805915" y="3225037"/>
              <a:ext cx="1089" cy="190738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716" y="1083678"/>
            <a:ext cx="1552102" cy="2009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t="4231" r="53889" b="15463"/>
          <a:stretch/>
        </p:blipFill>
        <p:spPr>
          <a:xfrm>
            <a:off x="4110183" y="1521434"/>
            <a:ext cx="1032775" cy="508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7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December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06793483"/>
              </p:ext>
            </p:extLst>
          </p:nvPr>
        </p:nvGraphicFramePr>
        <p:xfrm>
          <a:off x="685800" y="462853"/>
          <a:ext cx="7772400" cy="5449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Oval 5"/>
          <p:cNvSpPr/>
          <p:nvPr/>
        </p:nvSpPr>
        <p:spPr>
          <a:xfrm>
            <a:off x="3581400" y="2362200"/>
            <a:ext cx="1828800" cy="1905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Unique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 তৈরির সময় লক্ষ্য রাখতে হবে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December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47988847"/>
              </p:ext>
            </p:extLst>
          </p:nvPr>
        </p:nvGraphicFramePr>
        <p:xfrm>
          <a:off x="184864" y="1094628"/>
          <a:ext cx="8425736" cy="4300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062563" y="5157019"/>
            <a:ext cx="69342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তবে পাসওয়ার্ড অবশ্যই মনে রাখার মত হওয়া উচিত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23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December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06" y="1318161"/>
            <a:ext cx="6933333" cy="3619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2895600" y="348811"/>
            <a:ext cx="2819400" cy="71590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46889" y="5166852"/>
            <a:ext cx="6324166" cy="10106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বা আইসিটি যন্ত্রগুলোকে ভাইরাস মুক্ত রেখে ব্যবহার করার পদ্ধতি  গুলো কি কি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December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87329" y="307607"/>
            <a:ext cx="2133600" cy="790350"/>
          </a:xfrm>
          <a:prstGeom prst="round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393677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VIRUS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পুর্ণরুপ কি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6133" y="2015020"/>
            <a:ext cx="5658467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Vital Information Resources Under Siege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3432" y="2848323"/>
            <a:ext cx="5721168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Information's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Under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Saige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6133" y="3606035"/>
            <a:ext cx="5658467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Vitol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Resources Under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8013" y="4392605"/>
            <a:ext cx="5696588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Vital Information Resources Under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Siegn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11471" y="3578427"/>
            <a:ext cx="57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16991" y="4336139"/>
            <a:ext cx="436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68455" y="2805511"/>
            <a:ext cx="48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6687" y="2044082"/>
            <a:ext cx="491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4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December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0884" y="804694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আই,সি,টি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, যন্ত্র ব্যবহারকারীগণ তাদের যন্ত্রে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ভাইরাসসহ ম্যালওয়্যার </a:t>
            </a:r>
          </a:p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বা স্পাইওয়্যারের আক্রমন থেকে রক্ষা পান কিভাবে ?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9645" y="2025429"/>
            <a:ext cx="5105400" cy="505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এন্টি ভাইরাস সফটওয়্যার ব্যবহারের কারনে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39645" y="2973249"/>
            <a:ext cx="5105400" cy="505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ডিস্ক ক্লিনআপ সফটওয়্যার ব্যবহারের কারনে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39645" y="3951033"/>
            <a:ext cx="5105400" cy="505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ডিস্ক ডিফ্র্যাগমেন্ট সফটওয়্যার ব্যবহারের কারনে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71600" y="4928818"/>
            <a:ext cx="5105400" cy="505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উইন্ডোজ সফটওয়্যার ব্যবহারের কারনে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1955045"/>
            <a:ext cx="532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00252" y="2943187"/>
            <a:ext cx="532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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70756" y="3901832"/>
            <a:ext cx="532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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6007" y="4875226"/>
            <a:ext cx="532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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December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1100" y="539725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 আক্রান্ত কম্পিউটারটি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কারন ছাড়াই 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1672098" y="1222474"/>
            <a:ext cx="3829050" cy="505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মাঝে মধ্যে রিস্টার্ট হয়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2098" y="1896695"/>
            <a:ext cx="5414502" cy="505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ইচ্ছা ছাড়াই বিভিন্ন ওয়েব সাইটে ঢুকে যায়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38300" y="2601144"/>
            <a:ext cx="6400800" cy="5689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পেন ড্রাইভ প্রবেশের সাথে সাথে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সব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ফাইল শর্টকাট হয়ে যায়।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3275365"/>
            <a:ext cx="3275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4400" y="4009538"/>
            <a:ext cx="3017889" cy="505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30711" y="4058185"/>
            <a:ext cx="3017889" cy="505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(iii)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1384" y="5077050"/>
            <a:ext cx="3017889" cy="505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(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(iii)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38700" y="5049934"/>
            <a:ext cx="3017889" cy="505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(iii)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48655" y="5049934"/>
            <a:ext cx="532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20426" y="3987801"/>
            <a:ext cx="532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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72942" y="5049685"/>
            <a:ext cx="532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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24916" y="4021996"/>
            <a:ext cx="532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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1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December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04" y="1971017"/>
            <a:ext cx="4533601" cy="255392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43200" y="457200"/>
            <a:ext cx="3581400" cy="824548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279" y="5029200"/>
            <a:ext cx="6629400" cy="705814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গতি কমে যাওয়ার কারন কি 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9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December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16" y="740091"/>
            <a:ext cx="4490884" cy="55272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471" y="1418994"/>
            <a:ext cx="2804911" cy="280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4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December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220" y="5943600"/>
            <a:ext cx="215748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32" y="1056614"/>
            <a:ext cx="5926931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1242" y="300109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কিসের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29342" y="5538107"/>
            <a:ext cx="2362200" cy="7419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424646" y="5588463"/>
            <a:ext cx="2069901" cy="7782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51551" y="271155"/>
            <a:ext cx="5971512" cy="5128859"/>
            <a:chOff x="1451551" y="271155"/>
            <a:chExt cx="5971512" cy="51288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551" y="1087495"/>
              <a:ext cx="5971512" cy="431251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819591" y="271155"/>
              <a:ext cx="54456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ছবিটি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দ্বারা কি বুঝানো হয়েছে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386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December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220" y="5943600"/>
            <a:ext cx="215748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15" y="1489478"/>
            <a:ext cx="6028208" cy="347078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626834" y="5358018"/>
            <a:ext cx="4667250" cy="7047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 কম্পিউটারের নিরাপত্তা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221" y="978724"/>
            <a:ext cx="3476980" cy="915942"/>
          </a:xfrm>
          <a:prstGeom prst="roundRect">
            <a:avLst/>
          </a:prstGeom>
          <a:scene3d>
            <a:camera prst="isometricOffAxis2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9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December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220" y="5943600"/>
            <a:ext cx="215748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6350" y="907982"/>
            <a:ext cx="5692250" cy="635574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724" y="2159754"/>
            <a:ext cx="69188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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ভাইরাস ও এন্টি ভাইরাস চিহ্নিত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724" y="3082656"/>
            <a:ext cx="8099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2" panose="05020102010507070707" pitchFamily="18" charset="2"/>
              <a:buChar char="C"/>
            </a:pP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কম্পিউটার, তথ্য-উপাত্ত, সফটওয়্যার এর নিরাপত্তায় পাসওয়ার্ড ও</a:t>
            </a:r>
          </a:p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এন্টি ভাইরাস ব্যবহারের গুরুত্ব ব্যাখ্যা করতে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 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1724" y="4331291"/>
            <a:ext cx="592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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Unique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 তৈরি করতে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 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December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5700" y="207206"/>
            <a:ext cx="1333500" cy="5547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ঘটনা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22" y="1164855"/>
            <a:ext cx="7490755" cy="401674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61535" y="5410200"/>
            <a:ext cx="7212477" cy="5836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অংকন তার কম্পিউটারে ইন্টারনেট কানেকশন নিয়েছে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6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December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56" y="1862711"/>
            <a:ext cx="7441888" cy="3161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43" y="240088"/>
            <a:ext cx="3577514" cy="158777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15457" y="5382108"/>
            <a:ext cx="7391400" cy="5614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সে প্রায়ই ইন্টারনেটের বিভিন্ন ওয়েব সাইটে প্রবেশ করে 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20529" y="5382107"/>
            <a:ext cx="5410200" cy="5614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এতে তার লেখা পড়ার অনেক উপকার হচ্ছে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15457" y="5234624"/>
            <a:ext cx="7391400" cy="785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লেখাপড়া ছাড়াও সে বন্ধুদের ই-মেইল করা, গান শোনা ও ছবি দেখার কাজেও ইন্টারনেট ব্যবহার করে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5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December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12326" y="1345284"/>
            <a:ext cx="3527275" cy="2069563"/>
            <a:chOff x="1000036" y="1169307"/>
            <a:chExt cx="3527275" cy="244801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036" y="1169307"/>
              <a:ext cx="3527275" cy="189183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1907611" y="3155660"/>
              <a:ext cx="2522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 রিস্টার্ট হয়।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41429" y="1336882"/>
            <a:ext cx="3527275" cy="2088076"/>
            <a:chOff x="4866968" y="1334424"/>
            <a:chExt cx="3527275" cy="208807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968" y="1334424"/>
              <a:ext cx="3527275" cy="15984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5410200" y="3040437"/>
              <a:ext cx="2972741" cy="382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বিভিন্ন সাইটে চলে যায়।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5800" y="3608379"/>
            <a:ext cx="7668936" cy="2980455"/>
            <a:chOff x="685800" y="3608379"/>
            <a:chExt cx="7668936" cy="298045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397" y="3608379"/>
              <a:ext cx="3527275" cy="187072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461" y="3608380"/>
              <a:ext cx="3527275" cy="187072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685800" y="5634727"/>
              <a:ext cx="75716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ইউএসবি (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USB</a:t>
              </a:r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) পোর্টে পেন ড্রাইভ প্রবেশের সাথে সাথে </a:t>
              </a:r>
            </a:p>
            <a:p>
              <a:pPr algn="ctr"/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সব ফাইল শর্টকাট হয়ে যায়</a:t>
              </a:r>
              <a:r>
                <a:rPr lang="bn-IN" sz="2800" b="1" dirty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57350" y="536783"/>
            <a:ext cx="5806583" cy="5334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ইদানিং সে দেখছে কম্পিউটারটি কোন কারন ছাড়াই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9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7150"/>
            <a:ext cx="8001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3" y="61762"/>
            <a:ext cx="597289" cy="29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81748"/>
            <a:ext cx="400623" cy="33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592818" y="655320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December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" y="5181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02" y="48768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" y="1521433"/>
            <a:ext cx="398921" cy="373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943600"/>
            <a:ext cx="352780" cy="268077"/>
          </a:xfrm>
        </p:spPr>
        <p:txBody>
          <a:bodyPr/>
          <a:lstStyle/>
          <a:p>
            <a:fld id="{50740654-1087-4F63-9BED-75936D4D8C9A}" type="slidenum">
              <a:rPr lang="en-US" sz="1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71948" y="796653"/>
            <a:ext cx="6776652" cy="7419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 কম্পিউটারের সমস্যাটির কারন কী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32244" y="1983376"/>
            <a:ext cx="6553200" cy="3699704"/>
            <a:chOff x="1032244" y="1983376"/>
            <a:chExt cx="6553200" cy="36997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1983376"/>
              <a:ext cx="4672781" cy="2628439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1032244" y="5045387"/>
              <a:ext cx="6553200" cy="63769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VIRUS (Vital Information Resources Under Siege) 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270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1513</Words>
  <Application>Microsoft Office PowerPoint</Application>
  <PresentationFormat>On-screen Show (4:3)</PresentationFormat>
  <Paragraphs>232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NikoshBAN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</dc:creator>
  <cp:lastModifiedBy>Md. Rabiul Islam</cp:lastModifiedBy>
  <cp:revision>168</cp:revision>
  <dcterms:created xsi:type="dcterms:W3CDTF">2016-03-02T16:19:48Z</dcterms:created>
  <dcterms:modified xsi:type="dcterms:W3CDTF">2019-12-03T17:24:22Z</dcterms:modified>
</cp:coreProperties>
</file>