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7" r:id="rId3"/>
    <p:sldId id="268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1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938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3305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606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79579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468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23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374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159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27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377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95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21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25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49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5800" y="381000"/>
            <a:ext cx="7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Picture1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295400"/>
            <a:ext cx="6705600" cy="47280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990600"/>
            <a:ext cx="716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বাড়ির কাজঃ </a:t>
            </a:r>
          </a:p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 কীকী করতে পারে তার একটি তালিকা তৈরী করে আনবে।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762000"/>
            <a:ext cx="7239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ক্লাশে সক্রিয় থাকায় সবাইকে </a:t>
            </a:r>
          </a:p>
        </p:txBody>
      </p:sp>
      <p:pic>
        <p:nvPicPr>
          <p:cNvPr id="3" name="Picture 2" descr="Picture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38" y="1676400"/>
            <a:ext cx="9145137" cy="47895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77000" y="2819400"/>
            <a:ext cx="2667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শ্রেণিঃ দশম </a:t>
            </a:r>
          </a:p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বিষয়ঃ  বিজ্ঞান </a:t>
            </a:r>
          </a:p>
          <a:p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 ৫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0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মিঃ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95600" y="3810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শিক্ষক পরিচিতি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2971800"/>
            <a:ext cx="6317776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ফজলে রাব্বী</a:t>
            </a:r>
          </a:p>
          <a:p>
            <a:r>
              <a:rPr lang="bn-IN" sz="2800" dirty="0" smtClean="0"/>
              <a:t>সহকারী শিক্ষক (বিজ্ঞান)</a:t>
            </a:r>
          </a:p>
          <a:p>
            <a:r>
              <a:rPr lang="bn-IN" sz="2800" dirty="0" smtClean="0"/>
              <a:t>আন্দুলবাড়ীয়া মাধ্যমিক বালিকা বিদ্যালয় </a:t>
            </a:r>
          </a:p>
          <a:p>
            <a:r>
              <a:rPr lang="bn-IN" sz="2800" dirty="0" smtClean="0"/>
              <a:t>জীবননগর,চুয়াডাঙ্গা।  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223790"/>
            <a:ext cx="3243618" cy="17480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2209800"/>
            <a:ext cx="678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/>
              <a:t>পাঠ শিরোনামঃ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213212" y="3200400"/>
            <a:ext cx="693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solidFill>
                  <a:schemeClr val="bg2">
                    <a:lumMod val="25000"/>
                  </a:schemeClr>
                </a:solidFill>
              </a:rPr>
              <a:t>বল ও জড়তা</a:t>
            </a:r>
            <a:endParaRPr lang="en-US" sz="36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06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90600"/>
            <a:ext cx="7391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শিখন ফলঃ </a:t>
            </a:r>
          </a:p>
          <a:p>
            <a:r>
              <a:rPr lang="bn-BD" sz="32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</a:p>
          <a:p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১। বল কী বলতে পারবে; </a:t>
            </a:r>
          </a:p>
          <a:p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২। জড়তা কী বলতে পারবে; </a:t>
            </a:r>
          </a:p>
          <a:p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৩। বস্তুর জড়তা ও বলের গুণগত ধারনা নিউটনের প্রথম সুত্রের সাহায্যে ব্যাখ্যা করতে পারবে;  </a:t>
            </a:r>
          </a:p>
          <a:p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৪। জড়তার ব্যবহারিক অভিজ্ঞতা বর্ণনা করতে পারবে।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85801"/>
            <a:ext cx="7162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পাঠ উপস্থাপনঃ </a:t>
            </a: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বলঃ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কোন বস্তুর উপর অন্য বস্তুর ধাক্কা বা টানাই হচ্ছে বল। </a:t>
            </a: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আর নিউটনের প্রথম সূত্র অনুসারে- যা স্থির বস্তুর উপর ক্রিয়া করে তাকে গতিশীল করে বা করেতে চায় বা গতিশীল বস্তুর উপর ক্রিয়া করে তার গতির পরির্তন করে বা করতে চায় তাকে বল বলে।   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c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0" y="4267200"/>
            <a:ext cx="3200400" cy="1671145"/>
          </a:xfrm>
          <a:prstGeom prst="rect">
            <a:avLst/>
          </a:prstGeom>
        </p:spPr>
      </p:pic>
      <p:pic>
        <p:nvPicPr>
          <p:cNvPr id="4" name="Picture 3" descr="car 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810000"/>
            <a:ext cx="4591050" cy="2647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600" y="1600200"/>
            <a:ext cx="5943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জড়তাঃ বস্তু যে অবস্থায় আছে চিরকাল সে অবস্থায় থাকার প্রবনতাকেই জড়তা বলে। </a:t>
            </a:r>
          </a:p>
          <a:p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mot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2590800"/>
            <a:ext cx="4641273" cy="2913321"/>
          </a:xfrm>
          <a:prstGeom prst="rect">
            <a:avLst/>
          </a:prstGeom>
        </p:spPr>
      </p:pic>
      <p:pic>
        <p:nvPicPr>
          <p:cNvPr id="4" name="Picture 3" descr="porc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038600"/>
            <a:ext cx="4287520" cy="314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0668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838200" y="990600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বিজ্ঞানী নিউটন বল, ভর,জড়তা ও গতির মধ্যে সম্পর্ক স্থাপন করে তিনটি সূত্র প্রকাশ করেন। এই তিনটি সূত্র নিউটনের গতিবিষয়ক সূত্র নামে পরিচিত।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নিউটনের প্রথম সূত্র থেকে আমরা বস্তুর জড়তা ও বল সম্পর্কে ধারনা পাই। </a:t>
            </a:r>
          </a:p>
          <a:p>
            <a:r>
              <a:rPr lang="bn-BD" sz="36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এই প্রসঙ্গে নিউটনের প্রথম সূত্র হলো; </a:t>
            </a:r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বাহ্যিক কোন বল প্রয়োগ না করলে স্থির বস্তু স্থিরই থাকবে এবং গতিশীল বস্তু সুষম দ্রুতিতে সরল পথে চলতে থাকবে।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219200"/>
            <a:ext cx="7924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কাজঃ </a:t>
            </a:r>
          </a:p>
          <a:p>
            <a:r>
              <a:rPr lang="bn-BD" sz="36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কাজটি কর এবং কী ঘটে তা খাতায় লিখ- </a:t>
            </a:r>
          </a:p>
          <a:p>
            <a:r>
              <a:rPr lang="bn-BD" sz="36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একটি গ্লাসের উপর একটি শক্ত কার্ড রেখে তার উপর পাঁচ টাকার কয়েন রেখে টোকা দাও । </a:t>
            </a:r>
            <a:endParaRPr lang="en-US" sz="36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219200"/>
            <a:ext cx="792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মূল্যায়ন-</a:t>
            </a:r>
          </a:p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 বল কাকে বলে ? </a:t>
            </a:r>
          </a:p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২। জড়তা কাকে বলে ? </a:t>
            </a:r>
          </a:p>
          <a:p>
            <a:r>
              <a:rPr lang="bn-BD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৩। সিটবেল্ট ছাড়া চলমান গাড়ির চালক যদি হঠাৎ ব্রেক করে তবে কী ঘটবে ?</a:t>
            </a:r>
            <a:endParaRPr lang="en-US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246</TotalTime>
  <Words>272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NikoshBAN</vt:lpstr>
      <vt:lpstr>Trebuchet MS</vt:lpstr>
      <vt:lpstr>Vrinda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মোঃ আলা উদ্দিন আল মামুন  সহকারি শিক্ষক  পশ্চিম এওজবালিয়া উচ্চ বিদ্যালয়  নোয়াখালী সদর, নোয়াখালী । </dc:title>
  <dc:creator>zoom computer</dc:creator>
  <cp:lastModifiedBy>Orhan</cp:lastModifiedBy>
  <cp:revision>44</cp:revision>
  <dcterms:created xsi:type="dcterms:W3CDTF">2006-08-16T00:00:00Z</dcterms:created>
  <dcterms:modified xsi:type="dcterms:W3CDTF">2020-01-12T09:49:25Z</dcterms:modified>
</cp:coreProperties>
</file>