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5" r:id="rId3"/>
    <p:sldId id="306" r:id="rId4"/>
    <p:sldId id="307" r:id="rId5"/>
    <p:sldId id="308" r:id="rId6"/>
    <p:sldId id="301" r:id="rId7"/>
    <p:sldId id="278" r:id="rId8"/>
    <p:sldId id="279" r:id="rId9"/>
    <p:sldId id="293" r:id="rId10"/>
    <p:sldId id="309" r:id="rId11"/>
    <p:sldId id="286" r:id="rId12"/>
    <p:sldId id="267" r:id="rId13"/>
    <p:sldId id="259" r:id="rId14"/>
    <p:sldId id="294" r:id="rId15"/>
    <p:sldId id="297" r:id="rId16"/>
    <p:sldId id="299" r:id="rId17"/>
    <p:sldId id="303" r:id="rId18"/>
    <p:sldId id="30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DBC93-96B8-40D2-A886-2F410F9214C9}" type="doc">
      <dgm:prSet loTypeId="urn:microsoft.com/office/officeart/2005/8/layout/chevron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41796E-907F-4D50-B034-BED9968E1502}">
      <dgm:prSet phldrT="[Text]" custT="1"/>
      <dgm:spPr/>
      <dgm:t>
        <a:bodyPr/>
        <a:lstStyle/>
        <a:p>
          <a:r>
            <a:rPr lang="en-US" sz="2400" b="1" dirty="0" smtClean="0"/>
            <a:t>read and understand texts</a:t>
          </a:r>
          <a:endParaRPr lang="en-US" sz="2400" b="1" dirty="0"/>
        </a:p>
      </dgm:t>
    </dgm:pt>
    <dgm:pt modelId="{F425EF50-AAFC-4BD3-A22F-C91511A5D73E}" type="parTrans" cxnId="{34ABDA86-A324-4D57-A858-93E2D0A4B5D5}">
      <dgm:prSet/>
      <dgm:spPr/>
      <dgm:t>
        <a:bodyPr/>
        <a:lstStyle/>
        <a:p>
          <a:endParaRPr lang="en-US"/>
        </a:p>
      </dgm:t>
    </dgm:pt>
    <dgm:pt modelId="{2B1343EE-6D7F-4C8B-8A10-3D0D693BF5FE}" type="sibTrans" cxnId="{34ABDA86-A324-4D57-A858-93E2D0A4B5D5}">
      <dgm:prSet/>
      <dgm:spPr/>
      <dgm:t>
        <a:bodyPr/>
        <a:lstStyle/>
        <a:p>
          <a:endParaRPr lang="en-US"/>
        </a:p>
      </dgm:t>
    </dgm:pt>
    <dgm:pt modelId="{1C8BD17A-FBDC-4DB7-A051-624CE754115A}">
      <dgm:prSet phldrT="[Text]"/>
      <dgm:spPr/>
      <dgm:t>
        <a:bodyPr/>
        <a:lstStyle/>
        <a:p>
          <a:endParaRPr lang="en-US" b="1" dirty="0"/>
        </a:p>
      </dgm:t>
    </dgm:pt>
    <dgm:pt modelId="{11960E30-4DBE-4183-A1CF-1D731BA86657}" type="parTrans" cxnId="{F15ADDD5-F9CE-4F51-84D0-FE4F52291EFA}">
      <dgm:prSet/>
      <dgm:spPr/>
      <dgm:t>
        <a:bodyPr/>
        <a:lstStyle/>
        <a:p>
          <a:endParaRPr lang="en-US"/>
        </a:p>
      </dgm:t>
    </dgm:pt>
    <dgm:pt modelId="{D82FD408-3F64-4A79-AA4F-2D19F72202CC}" type="sibTrans" cxnId="{F15ADDD5-F9CE-4F51-84D0-FE4F52291EFA}">
      <dgm:prSet/>
      <dgm:spPr/>
      <dgm:t>
        <a:bodyPr/>
        <a:lstStyle/>
        <a:p>
          <a:endParaRPr lang="en-US"/>
        </a:p>
      </dgm:t>
    </dgm:pt>
    <dgm:pt modelId="{23B0E581-8F28-4831-AD26-5112FEBDC66E}">
      <dgm:prSet phldrT="[Text]" custT="1"/>
      <dgm:spPr/>
      <dgm:t>
        <a:bodyPr/>
        <a:lstStyle/>
        <a:p>
          <a:r>
            <a:rPr lang="en-US" sz="2400" b="1" dirty="0" smtClean="0"/>
            <a:t>ask and answer questions</a:t>
          </a:r>
          <a:endParaRPr lang="en-US" sz="2400" b="1" dirty="0"/>
        </a:p>
      </dgm:t>
    </dgm:pt>
    <dgm:pt modelId="{E5C40711-D696-4447-89E4-5C0B65871612}" type="parTrans" cxnId="{F06064FA-12E3-499B-8B0D-363373D437A2}">
      <dgm:prSet/>
      <dgm:spPr/>
      <dgm:t>
        <a:bodyPr/>
        <a:lstStyle/>
        <a:p>
          <a:endParaRPr lang="en-US"/>
        </a:p>
      </dgm:t>
    </dgm:pt>
    <dgm:pt modelId="{8D5FFA58-F5B8-4CA2-A560-9647CE289F2E}" type="sibTrans" cxnId="{F06064FA-12E3-499B-8B0D-363373D437A2}">
      <dgm:prSet/>
      <dgm:spPr/>
      <dgm:t>
        <a:bodyPr/>
        <a:lstStyle/>
        <a:p>
          <a:endParaRPr lang="en-US"/>
        </a:p>
      </dgm:t>
    </dgm:pt>
    <dgm:pt modelId="{5ED8AD81-307D-42FA-B050-686DD3F4E33B}">
      <dgm:prSet phldrT="[Text]"/>
      <dgm:spPr/>
      <dgm:t>
        <a:bodyPr/>
        <a:lstStyle/>
        <a:p>
          <a:endParaRPr lang="en-US" dirty="0"/>
        </a:p>
      </dgm:t>
    </dgm:pt>
    <dgm:pt modelId="{16FEEBBD-D662-44C8-BB80-0502273815AA}" type="parTrans" cxnId="{4A3CDB6F-1EF2-4671-98DA-C6E83D71B348}">
      <dgm:prSet/>
      <dgm:spPr/>
      <dgm:t>
        <a:bodyPr/>
        <a:lstStyle/>
        <a:p>
          <a:endParaRPr lang="en-US"/>
        </a:p>
      </dgm:t>
    </dgm:pt>
    <dgm:pt modelId="{58729D82-B591-4380-930C-61DA941E1320}" type="sibTrans" cxnId="{4A3CDB6F-1EF2-4671-98DA-C6E83D71B348}">
      <dgm:prSet/>
      <dgm:spPr/>
      <dgm:t>
        <a:bodyPr/>
        <a:lstStyle/>
        <a:p>
          <a:endParaRPr lang="en-US"/>
        </a:p>
      </dgm:t>
    </dgm:pt>
    <dgm:pt modelId="{26FAA819-4C61-47C6-B48C-41A2E618270F}">
      <dgm:prSet phldrT="[Text]" custT="1"/>
      <dgm:spPr/>
      <dgm:t>
        <a:bodyPr/>
        <a:lstStyle/>
        <a:p>
          <a:r>
            <a:rPr lang="en-US" sz="2400" b="1" dirty="0" smtClean="0"/>
            <a:t>write short paragraph</a:t>
          </a:r>
          <a:endParaRPr lang="en-US" sz="2400" b="1" dirty="0"/>
        </a:p>
      </dgm:t>
    </dgm:pt>
    <dgm:pt modelId="{72C239C7-2C9B-4A0F-A1B1-C39667D4A196}" type="parTrans" cxnId="{01211CE2-32FB-4D8C-A090-438C0C3CE67B}">
      <dgm:prSet/>
      <dgm:spPr/>
      <dgm:t>
        <a:bodyPr/>
        <a:lstStyle/>
        <a:p>
          <a:endParaRPr lang="en-US"/>
        </a:p>
      </dgm:t>
    </dgm:pt>
    <dgm:pt modelId="{3C781646-A561-4B4B-8F60-0C9732A0BAEE}" type="sibTrans" cxnId="{01211CE2-32FB-4D8C-A090-438C0C3CE67B}">
      <dgm:prSet/>
      <dgm:spPr/>
      <dgm:t>
        <a:bodyPr/>
        <a:lstStyle/>
        <a:p>
          <a:endParaRPr lang="en-US"/>
        </a:p>
      </dgm:t>
    </dgm:pt>
    <dgm:pt modelId="{EDDA8F29-000F-478C-8DE7-494AEEBB71E2}">
      <dgm:prSet custT="1"/>
      <dgm:spPr/>
      <dgm:t>
        <a:bodyPr/>
        <a:lstStyle/>
        <a:p>
          <a:r>
            <a:rPr lang="en-US" sz="2400" b="1" dirty="0" smtClean="0"/>
            <a:t>participate in short dialogues and conversations on familiar topics</a:t>
          </a:r>
          <a:endParaRPr lang="en-US" sz="2400" b="1" dirty="0"/>
        </a:p>
      </dgm:t>
    </dgm:pt>
    <dgm:pt modelId="{F6A0947E-5343-41EF-806E-8B96FB54FC6A}" type="parTrans" cxnId="{E2BFA670-6B9E-4B3E-B8ED-F3F10B5D0441}">
      <dgm:prSet/>
      <dgm:spPr/>
      <dgm:t>
        <a:bodyPr/>
        <a:lstStyle/>
        <a:p>
          <a:endParaRPr lang="en-US"/>
        </a:p>
      </dgm:t>
    </dgm:pt>
    <dgm:pt modelId="{26432A3B-51BF-4087-A9D8-1A2E6FCCC74A}" type="sibTrans" cxnId="{E2BFA670-6B9E-4B3E-B8ED-F3F10B5D0441}">
      <dgm:prSet/>
      <dgm:spPr/>
      <dgm:t>
        <a:bodyPr/>
        <a:lstStyle/>
        <a:p>
          <a:endParaRPr lang="en-US"/>
        </a:p>
      </dgm:t>
    </dgm:pt>
    <dgm:pt modelId="{57788E07-5930-4779-AD61-A9EA988CB92A}">
      <dgm:prSet phldrT="[Text]"/>
      <dgm:spPr/>
      <dgm:t>
        <a:bodyPr/>
        <a:lstStyle/>
        <a:p>
          <a:endParaRPr lang="en-US" b="1" dirty="0"/>
        </a:p>
      </dgm:t>
    </dgm:pt>
    <dgm:pt modelId="{B082A564-7841-4782-8220-749B1B5FBFC0}" type="sibTrans" cxnId="{F53A14D9-7264-4963-8F80-F4F5B33A5B35}">
      <dgm:prSet/>
      <dgm:spPr/>
      <dgm:t>
        <a:bodyPr/>
        <a:lstStyle/>
        <a:p>
          <a:endParaRPr lang="en-US"/>
        </a:p>
      </dgm:t>
    </dgm:pt>
    <dgm:pt modelId="{F2001F8B-CE82-4A12-A942-C5C8E203D9D5}" type="parTrans" cxnId="{F53A14D9-7264-4963-8F80-F4F5B33A5B35}">
      <dgm:prSet/>
      <dgm:spPr/>
      <dgm:t>
        <a:bodyPr/>
        <a:lstStyle/>
        <a:p>
          <a:endParaRPr lang="en-US"/>
        </a:p>
      </dgm:t>
    </dgm:pt>
    <dgm:pt modelId="{9EACC61F-C6DD-454E-B81C-F033133D9D24}">
      <dgm:prSet phldrT="[Text]"/>
      <dgm:spPr/>
      <dgm:t>
        <a:bodyPr/>
        <a:lstStyle/>
        <a:p>
          <a:endParaRPr lang="en-US" b="1" dirty="0"/>
        </a:p>
      </dgm:t>
    </dgm:pt>
    <dgm:pt modelId="{4741F696-AA20-46C3-B3A3-72B8E1C0201D}" type="sibTrans" cxnId="{EE2191F5-A348-4CDD-BC21-DE4616560D30}">
      <dgm:prSet/>
      <dgm:spPr/>
      <dgm:t>
        <a:bodyPr/>
        <a:lstStyle/>
        <a:p>
          <a:endParaRPr lang="en-US"/>
        </a:p>
      </dgm:t>
    </dgm:pt>
    <dgm:pt modelId="{B9AB2DED-E9BE-4A7A-BC7F-FA90079E50DE}" type="parTrans" cxnId="{EE2191F5-A348-4CDD-BC21-DE4616560D30}">
      <dgm:prSet/>
      <dgm:spPr/>
      <dgm:t>
        <a:bodyPr/>
        <a:lstStyle/>
        <a:p>
          <a:endParaRPr lang="en-US"/>
        </a:p>
      </dgm:t>
    </dgm:pt>
    <dgm:pt modelId="{AAB199FE-CE39-4832-98C5-A7ACAAC60008}" type="pres">
      <dgm:prSet presAssocID="{15ADBC93-96B8-40D2-A886-2F410F9214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48121-4BE2-4D02-9174-212253E07F9A}" type="pres">
      <dgm:prSet presAssocID="{57788E07-5930-4779-AD61-A9EA988CB92A}" presName="composite" presStyleCnt="0"/>
      <dgm:spPr/>
    </dgm:pt>
    <dgm:pt modelId="{50EF8038-D385-4716-B5AA-AF491A095106}" type="pres">
      <dgm:prSet presAssocID="{57788E07-5930-4779-AD61-A9EA988CB92A}" presName="parentText" presStyleLbl="alignNode1" presStyleIdx="0" presStyleCnt="4" custFlipVert="0" custScaleX="104546" custLinFactNeighborX="-8271" custLinFactNeighborY="63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B166C-AD22-44F0-B90A-F19A5FA1D79A}" type="pres">
      <dgm:prSet presAssocID="{57788E07-5930-4779-AD61-A9EA988CB92A}" presName="descendantText" presStyleLbl="alignAcc1" presStyleIdx="0" presStyleCnt="4" custLinFactNeighborX="1938" custLinFactNeighborY="3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51C11-7BD8-425E-8F20-62E325F882E5}" type="pres">
      <dgm:prSet presAssocID="{B082A564-7841-4782-8220-749B1B5FBFC0}" presName="sp" presStyleCnt="0"/>
      <dgm:spPr/>
    </dgm:pt>
    <dgm:pt modelId="{227C19CB-BF11-4761-BAFA-B8CFAE690962}" type="pres">
      <dgm:prSet presAssocID="{1C8BD17A-FBDC-4DB7-A051-624CE754115A}" presName="composite" presStyleCnt="0"/>
      <dgm:spPr/>
    </dgm:pt>
    <dgm:pt modelId="{DCCD8D7F-9383-4838-AE64-8B3601169A20}" type="pres">
      <dgm:prSet presAssocID="{1C8BD17A-FBDC-4DB7-A051-624CE754115A}" presName="parentText" presStyleLbl="alignNode1" presStyleIdx="1" presStyleCnt="4" custLinFactNeighborX="0" custLinFactNeighborY="47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CD76E-339F-4B95-864C-610E7A82F0D2}" type="pres">
      <dgm:prSet presAssocID="{1C8BD17A-FBDC-4DB7-A051-624CE754115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A883F-892C-409F-982C-BC27C6EA4DF5}" type="pres">
      <dgm:prSet presAssocID="{D82FD408-3F64-4A79-AA4F-2D19F72202CC}" presName="sp" presStyleCnt="0"/>
      <dgm:spPr/>
    </dgm:pt>
    <dgm:pt modelId="{22EDE212-12CB-4CA5-9DA4-F86B9406343E}" type="pres">
      <dgm:prSet presAssocID="{5ED8AD81-307D-42FA-B050-686DD3F4E33B}" presName="composite" presStyleCnt="0"/>
      <dgm:spPr/>
    </dgm:pt>
    <dgm:pt modelId="{0AC81B38-EAAF-45A4-ACC2-00F89A7932A2}" type="pres">
      <dgm:prSet presAssocID="{5ED8AD81-307D-42FA-B050-686DD3F4E33B}" presName="parentText" presStyleLbl="alignNode1" presStyleIdx="2" presStyleCnt="4" custLinFactNeighborY="96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B3401-49D5-4B11-936E-F8C9E3D84EA9}" type="pres">
      <dgm:prSet presAssocID="{5ED8AD81-307D-42FA-B050-686DD3F4E33B}" presName="descendantText" presStyleLbl="alignAcc1" presStyleIdx="2" presStyleCnt="4" custLinFactNeighborX="611" custLinFactNeighborY="4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1F3C7-BF24-4EFE-9C78-DA34A5C4B97A}" type="pres">
      <dgm:prSet presAssocID="{58729D82-B591-4380-930C-61DA941E1320}" presName="sp" presStyleCnt="0"/>
      <dgm:spPr/>
    </dgm:pt>
    <dgm:pt modelId="{2C262724-2597-4F4A-93DA-B016186DCAF6}" type="pres">
      <dgm:prSet presAssocID="{9EACC61F-C6DD-454E-B81C-F033133D9D24}" presName="composite" presStyleCnt="0"/>
      <dgm:spPr/>
    </dgm:pt>
    <dgm:pt modelId="{8BA02E37-2FDA-4F37-9E2D-2446D24E2ABC}" type="pres">
      <dgm:prSet presAssocID="{9EACC61F-C6DD-454E-B81C-F033133D9D2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F4FA1-6CD8-4C51-961C-B3FA7BD91876}" type="pres">
      <dgm:prSet presAssocID="{9EACC61F-C6DD-454E-B81C-F033133D9D2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5ABBE-7259-4B3A-8DD7-948298041409}" type="presOf" srcId="{26FAA819-4C61-47C6-B48C-41A2E618270F}" destId="{C5DB3401-49D5-4B11-936E-F8C9E3D84EA9}" srcOrd="0" destOrd="0" presId="urn:microsoft.com/office/officeart/2005/8/layout/chevron2"/>
    <dgm:cxn modelId="{310B60C5-911A-49FC-BAB6-29DE1A78D7CB}" type="presOf" srcId="{15ADBC93-96B8-40D2-A886-2F410F9214C9}" destId="{AAB199FE-CE39-4832-98C5-A7ACAAC60008}" srcOrd="0" destOrd="0" presId="urn:microsoft.com/office/officeart/2005/8/layout/chevron2"/>
    <dgm:cxn modelId="{18F86963-DA9F-416A-9D00-492FADC8F52C}" type="presOf" srcId="{1C8BD17A-FBDC-4DB7-A051-624CE754115A}" destId="{DCCD8D7F-9383-4838-AE64-8B3601169A20}" srcOrd="0" destOrd="0" presId="urn:microsoft.com/office/officeart/2005/8/layout/chevron2"/>
    <dgm:cxn modelId="{F15ADDD5-F9CE-4F51-84D0-FE4F52291EFA}" srcId="{15ADBC93-96B8-40D2-A886-2F410F9214C9}" destId="{1C8BD17A-FBDC-4DB7-A051-624CE754115A}" srcOrd="1" destOrd="0" parTransId="{11960E30-4DBE-4183-A1CF-1D731BA86657}" sibTransId="{D82FD408-3F64-4A79-AA4F-2D19F72202CC}"/>
    <dgm:cxn modelId="{4A3CDB6F-1EF2-4671-98DA-C6E83D71B348}" srcId="{15ADBC93-96B8-40D2-A886-2F410F9214C9}" destId="{5ED8AD81-307D-42FA-B050-686DD3F4E33B}" srcOrd="2" destOrd="0" parTransId="{16FEEBBD-D662-44C8-BB80-0502273815AA}" sibTransId="{58729D82-B591-4380-930C-61DA941E1320}"/>
    <dgm:cxn modelId="{34ABDA86-A324-4D57-A858-93E2D0A4B5D5}" srcId="{57788E07-5930-4779-AD61-A9EA988CB92A}" destId="{AB41796E-907F-4D50-B034-BED9968E1502}" srcOrd="0" destOrd="0" parTransId="{F425EF50-AAFC-4BD3-A22F-C91511A5D73E}" sibTransId="{2B1343EE-6D7F-4C8B-8A10-3D0D693BF5FE}"/>
    <dgm:cxn modelId="{F06064FA-12E3-499B-8B0D-363373D437A2}" srcId="{1C8BD17A-FBDC-4DB7-A051-624CE754115A}" destId="{23B0E581-8F28-4831-AD26-5112FEBDC66E}" srcOrd="0" destOrd="0" parTransId="{E5C40711-D696-4447-89E4-5C0B65871612}" sibTransId="{8D5FFA58-F5B8-4CA2-A560-9647CE289F2E}"/>
    <dgm:cxn modelId="{883A2404-BA57-40CB-B9D6-F7159B0216DE}" type="presOf" srcId="{EDDA8F29-000F-478C-8DE7-494AEEBB71E2}" destId="{EEFF4FA1-6CD8-4C51-961C-B3FA7BD91876}" srcOrd="0" destOrd="0" presId="urn:microsoft.com/office/officeart/2005/8/layout/chevron2"/>
    <dgm:cxn modelId="{E2BFA670-6B9E-4B3E-B8ED-F3F10B5D0441}" srcId="{9EACC61F-C6DD-454E-B81C-F033133D9D24}" destId="{EDDA8F29-000F-478C-8DE7-494AEEBB71E2}" srcOrd="0" destOrd="0" parTransId="{F6A0947E-5343-41EF-806E-8B96FB54FC6A}" sibTransId="{26432A3B-51BF-4087-A9D8-1A2E6FCCC74A}"/>
    <dgm:cxn modelId="{893A7BC1-8E8A-4B8F-BDB5-C2604F745BAE}" type="presOf" srcId="{5ED8AD81-307D-42FA-B050-686DD3F4E33B}" destId="{0AC81B38-EAAF-45A4-ACC2-00F89A7932A2}" srcOrd="0" destOrd="0" presId="urn:microsoft.com/office/officeart/2005/8/layout/chevron2"/>
    <dgm:cxn modelId="{EE2191F5-A348-4CDD-BC21-DE4616560D30}" srcId="{15ADBC93-96B8-40D2-A886-2F410F9214C9}" destId="{9EACC61F-C6DD-454E-B81C-F033133D9D24}" srcOrd="3" destOrd="0" parTransId="{B9AB2DED-E9BE-4A7A-BC7F-FA90079E50DE}" sibTransId="{4741F696-AA20-46C3-B3A3-72B8E1C0201D}"/>
    <dgm:cxn modelId="{6548172A-B2AE-4F4B-A603-141D15127984}" type="presOf" srcId="{AB41796E-907F-4D50-B034-BED9968E1502}" destId="{800B166C-AD22-44F0-B90A-F19A5FA1D79A}" srcOrd="0" destOrd="0" presId="urn:microsoft.com/office/officeart/2005/8/layout/chevron2"/>
    <dgm:cxn modelId="{87091AB9-BD2D-4A86-9E59-3BD0DE105A1C}" type="presOf" srcId="{9EACC61F-C6DD-454E-B81C-F033133D9D24}" destId="{8BA02E37-2FDA-4F37-9E2D-2446D24E2ABC}" srcOrd="0" destOrd="0" presId="urn:microsoft.com/office/officeart/2005/8/layout/chevron2"/>
    <dgm:cxn modelId="{D5541F5A-A951-4F4A-A736-5DA2B5BF8692}" type="presOf" srcId="{23B0E581-8F28-4831-AD26-5112FEBDC66E}" destId="{D19CD76E-339F-4B95-864C-610E7A82F0D2}" srcOrd="0" destOrd="0" presId="urn:microsoft.com/office/officeart/2005/8/layout/chevron2"/>
    <dgm:cxn modelId="{01211CE2-32FB-4D8C-A090-438C0C3CE67B}" srcId="{5ED8AD81-307D-42FA-B050-686DD3F4E33B}" destId="{26FAA819-4C61-47C6-B48C-41A2E618270F}" srcOrd="0" destOrd="0" parTransId="{72C239C7-2C9B-4A0F-A1B1-C39667D4A196}" sibTransId="{3C781646-A561-4B4B-8F60-0C9732A0BAEE}"/>
    <dgm:cxn modelId="{F53A14D9-7264-4963-8F80-F4F5B33A5B35}" srcId="{15ADBC93-96B8-40D2-A886-2F410F9214C9}" destId="{57788E07-5930-4779-AD61-A9EA988CB92A}" srcOrd="0" destOrd="0" parTransId="{F2001F8B-CE82-4A12-A942-C5C8E203D9D5}" sibTransId="{B082A564-7841-4782-8220-749B1B5FBFC0}"/>
    <dgm:cxn modelId="{9443B319-DBD5-458E-B37A-0BBD35ED2D37}" type="presOf" srcId="{57788E07-5930-4779-AD61-A9EA988CB92A}" destId="{50EF8038-D385-4716-B5AA-AF491A095106}" srcOrd="0" destOrd="0" presId="urn:microsoft.com/office/officeart/2005/8/layout/chevron2"/>
    <dgm:cxn modelId="{4FF59B20-E47F-4E9E-9F39-0EEAEA8EA1B5}" type="presParOf" srcId="{AAB199FE-CE39-4832-98C5-A7ACAAC60008}" destId="{C2E48121-4BE2-4D02-9174-212253E07F9A}" srcOrd="0" destOrd="0" presId="urn:microsoft.com/office/officeart/2005/8/layout/chevron2"/>
    <dgm:cxn modelId="{960397D6-4165-419C-8D49-43C08F29BF1B}" type="presParOf" srcId="{C2E48121-4BE2-4D02-9174-212253E07F9A}" destId="{50EF8038-D385-4716-B5AA-AF491A095106}" srcOrd="0" destOrd="0" presId="urn:microsoft.com/office/officeart/2005/8/layout/chevron2"/>
    <dgm:cxn modelId="{320CF831-E00C-4F14-B77D-C07CEA82A261}" type="presParOf" srcId="{C2E48121-4BE2-4D02-9174-212253E07F9A}" destId="{800B166C-AD22-44F0-B90A-F19A5FA1D79A}" srcOrd="1" destOrd="0" presId="urn:microsoft.com/office/officeart/2005/8/layout/chevron2"/>
    <dgm:cxn modelId="{8643F6B1-DCF0-4945-B8F6-460FA9A66958}" type="presParOf" srcId="{AAB199FE-CE39-4832-98C5-A7ACAAC60008}" destId="{76951C11-7BD8-425E-8F20-62E325F882E5}" srcOrd="1" destOrd="0" presId="urn:microsoft.com/office/officeart/2005/8/layout/chevron2"/>
    <dgm:cxn modelId="{D79BFA3F-4419-41BC-8794-3144469EDED2}" type="presParOf" srcId="{AAB199FE-CE39-4832-98C5-A7ACAAC60008}" destId="{227C19CB-BF11-4761-BAFA-B8CFAE690962}" srcOrd="2" destOrd="0" presId="urn:microsoft.com/office/officeart/2005/8/layout/chevron2"/>
    <dgm:cxn modelId="{1B1DD596-6CC8-4CBB-8773-61F470661C66}" type="presParOf" srcId="{227C19CB-BF11-4761-BAFA-B8CFAE690962}" destId="{DCCD8D7F-9383-4838-AE64-8B3601169A20}" srcOrd="0" destOrd="0" presId="urn:microsoft.com/office/officeart/2005/8/layout/chevron2"/>
    <dgm:cxn modelId="{96AE468E-5E9E-46F9-97CA-BFD1C1C3FD47}" type="presParOf" srcId="{227C19CB-BF11-4761-BAFA-B8CFAE690962}" destId="{D19CD76E-339F-4B95-864C-610E7A82F0D2}" srcOrd="1" destOrd="0" presId="urn:microsoft.com/office/officeart/2005/8/layout/chevron2"/>
    <dgm:cxn modelId="{D907B9B9-96B9-4B48-A89B-8283AC60A4A4}" type="presParOf" srcId="{AAB199FE-CE39-4832-98C5-A7ACAAC60008}" destId="{533A883F-892C-409F-982C-BC27C6EA4DF5}" srcOrd="3" destOrd="0" presId="urn:microsoft.com/office/officeart/2005/8/layout/chevron2"/>
    <dgm:cxn modelId="{4CE73417-BFC9-49BF-B0D5-589FE12AD9AC}" type="presParOf" srcId="{AAB199FE-CE39-4832-98C5-A7ACAAC60008}" destId="{22EDE212-12CB-4CA5-9DA4-F86B9406343E}" srcOrd="4" destOrd="0" presId="urn:microsoft.com/office/officeart/2005/8/layout/chevron2"/>
    <dgm:cxn modelId="{13459EEE-0DB0-4083-A496-03BF86DA3570}" type="presParOf" srcId="{22EDE212-12CB-4CA5-9DA4-F86B9406343E}" destId="{0AC81B38-EAAF-45A4-ACC2-00F89A7932A2}" srcOrd="0" destOrd="0" presId="urn:microsoft.com/office/officeart/2005/8/layout/chevron2"/>
    <dgm:cxn modelId="{9E32BB54-DAE6-4FBF-A1FB-D595E47099C9}" type="presParOf" srcId="{22EDE212-12CB-4CA5-9DA4-F86B9406343E}" destId="{C5DB3401-49D5-4B11-936E-F8C9E3D84EA9}" srcOrd="1" destOrd="0" presId="urn:microsoft.com/office/officeart/2005/8/layout/chevron2"/>
    <dgm:cxn modelId="{4048DBF4-06FE-4CE1-9239-05D76DCFE936}" type="presParOf" srcId="{AAB199FE-CE39-4832-98C5-A7ACAAC60008}" destId="{D261F3C7-BF24-4EFE-9C78-DA34A5C4B97A}" srcOrd="5" destOrd="0" presId="urn:microsoft.com/office/officeart/2005/8/layout/chevron2"/>
    <dgm:cxn modelId="{B9988401-24AA-412C-9818-7CD00142EC28}" type="presParOf" srcId="{AAB199FE-CE39-4832-98C5-A7ACAAC60008}" destId="{2C262724-2597-4F4A-93DA-B016186DCAF6}" srcOrd="6" destOrd="0" presId="urn:microsoft.com/office/officeart/2005/8/layout/chevron2"/>
    <dgm:cxn modelId="{B5C05D13-1C4E-482F-9174-68728892B9F1}" type="presParOf" srcId="{2C262724-2597-4F4A-93DA-B016186DCAF6}" destId="{8BA02E37-2FDA-4F37-9E2D-2446D24E2ABC}" srcOrd="0" destOrd="0" presId="urn:microsoft.com/office/officeart/2005/8/layout/chevron2"/>
    <dgm:cxn modelId="{32553E44-F118-4F7C-A6D8-E78EA0AAE1E4}" type="presParOf" srcId="{2C262724-2597-4F4A-93DA-B016186DCAF6}" destId="{EEFF4FA1-6CD8-4C51-961C-B3FA7BD918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F8038-D385-4716-B5AA-AF491A095106}">
      <dsp:nvSpPr>
        <dsp:cNvPr id="0" name=""/>
        <dsp:cNvSpPr/>
      </dsp:nvSpPr>
      <dsp:spPr>
        <a:xfrm rot="5400000">
          <a:off x="-164363" y="231355"/>
          <a:ext cx="1157123" cy="84680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 rot="-5400000">
        <a:off x="-9205" y="499601"/>
        <a:ext cx="846808" cy="310315"/>
      </dsp:txXfrm>
    </dsp:sp>
    <dsp:sp modelId="{800B166C-AD22-44F0-B90A-F19A5FA1D79A}">
      <dsp:nvSpPr>
        <dsp:cNvPr id="0" name=""/>
        <dsp:cNvSpPr/>
      </dsp:nvSpPr>
      <dsp:spPr>
        <a:xfrm rot="5400000">
          <a:off x="3505233" y="-2652914"/>
          <a:ext cx="752130" cy="612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read and understand texts</a:t>
          </a:r>
          <a:endParaRPr lang="en-US" sz="2400" b="1" kern="1200" dirty="0"/>
        </a:p>
      </dsp:txBody>
      <dsp:txXfrm rot="-5400000">
        <a:off x="819192" y="69843"/>
        <a:ext cx="6087497" cy="678698"/>
      </dsp:txXfrm>
    </dsp:sp>
    <dsp:sp modelId="{DCCD8D7F-9383-4838-AE64-8B3601169A20}">
      <dsp:nvSpPr>
        <dsp:cNvPr id="0" name=""/>
        <dsp:cNvSpPr/>
      </dsp:nvSpPr>
      <dsp:spPr>
        <a:xfrm rot="5400000">
          <a:off x="-182774" y="1240372"/>
          <a:ext cx="1157123" cy="809986"/>
        </a:xfrm>
        <a:prstGeom prst="chevron">
          <a:avLst/>
        </a:prstGeom>
        <a:gradFill rotWithShape="0">
          <a:gsLst>
            <a:gs pos="0">
              <a:schemeClr val="accent3">
                <a:hueOff val="-1860324"/>
                <a:satOff val="-10190"/>
                <a:lumOff val="3137"/>
                <a:alphaOff val="0"/>
                <a:shade val="45000"/>
                <a:satMod val="155000"/>
              </a:schemeClr>
            </a:gs>
            <a:gs pos="60000">
              <a:schemeClr val="accent3">
                <a:hueOff val="-1860324"/>
                <a:satOff val="-10190"/>
                <a:lumOff val="3137"/>
                <a:alphaOff val="0"/>
                <a:shade val="95000"/>
                <a:satMod val="15000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/>
        </a:p>
      </dsp:txBody>
      <dsp:txXfrm rot="-5400000">
        <a:off x="-9205" y="1471796"/>
        <a:ext cx="809986" cy="347137"/>
      </dsp:txXfrm>
    </dsp:sp>
    <dsp:sp modelId="{D19CD76E-339F-4B95-864C-610E7A82F0D2}">
      <dsp:nvSpPr>
        <dsp:cNvPr id="0" name=""/>
        <dsp:cNvSpPr/>
      </dsp:nvSpPr>
      <dsp:spPr>
        <a:xfrm rot="5400000">
          <a:off x="3486822" y="-1673715"/>
          <a:ext cx="752130" cy="612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ask and answer questions</a:t>
          </a:r>
          <a:endParaRPr lang="en-US" sz="2400" b="1" kern="1200" dirty="0"/>
        </a:p>
      </dsp:txBody>
      <dsp:txXfrm rot="-5400000">
        <a:off x="800781" y="1049042"/>
        <a:ext cx="6087497" cy="678698"/>
      </dsp:txXfrm>
    </dsp:sp>
    <dsp:sp modelId="{0AC81B38-EAAF-45A4-ACC2-00F89A7932A2}">
      <dsp:nvSpPr>
        <dsp:cNvPr id="0" name=""/>
        <dsp:cNvSpPr/>
      </dsp:nvSpPr>
      <dsp:spPr>
        <a:xfrm rot="5400000">
          <a:off x="-182774" y="2307174"/>
          <a:ext cx="1157123" cy="809986"/>
        </a:xfrm>
        <a:prstGeom prst="chevron">
          <a:avLst/>
        </a:prstGeom>
        <a:gradFill rotWithShape="0">
          <a:gsLst>
            <a:gs pos="0">
              <a:schemeClr val="accent3">
                <a:hueOff val="-3720649"/>
                <a:satOff val="-20381"/>
                <a:lumOff val="6275"/>
                <a:alphaOff val="0"/>
                <a:shade val="45000"/>
                <a:satMod val="155000"/>
              </a:schemeClr>
            </a:gs>
            <a:gs pos="60000">
              <a:schemeClr val="accent3">
                <a:hueOff val="-3720649"/>
                <a:satOff val="-20381"/>
                <a:lumOff val="6275"/>
                <a:alphaOff val="0"/>
                <a:shade val="95000"/>
                <a:satMod val="150000"/>
              </a:schemeClr>
            </a:gs>
            <a:gs pos="100000">
              <a:schemeClr val="accent3">
                <a:hueOff val="-3720649"/>
                <a:satOff val="-20381"/>
                <a:lumOff val="6275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3720649"/>
              <a:satOff val="-20381"/>
              <a:lumOff val="627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-9205" y="2538598"/>
        <a:ext cx="809986" cy="347137"/>
      </dsp:txXfrm>
    </dsp:sp>
    <dsp:sp modelId="{C5DB3401-49D5-4B11-936E-F8C9E3D84EA9}">
      <dsp:nvSpPr>
        <dsp:cNvPr id="0" name=""/>
        <dsp:cNvSpPr/>
      </dsp:nvSpPr>
      <dsp:spPr>
        <a:xfrm rot="5400000">
          <a:off x="3496028" y="-628644"/>
          <a:ext cx="752130" cy="612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720649"/>
              <a:satOff val="-20381"/>
              <a:lumOff val="627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write short paragraph</a:t>
          </a:r>
          <a:endParaRPr lang="en-US" sz="2400" b="1" kern="1200" dirty="0"/>
        </a:p>
      </dsp:txBody>
      <dsp:txXfrm rot="-5400000">
        <a:off x="809987" y="2094113"/>
        <a:ext cx="6087497" cy="678698"/>
      </dsp:txXfrm>
    </dsp:sp>
    <dsp:sp modelId="{8BA02E37-2FDA-4F37-9E2D-2446D24E2ABC}">
      <dsp:nvSpPr>
        <dsp:cNvPr id="0" name=""/>
        <dsp:cNvSpPr/>
      </dsp:nvSpPr>
      <dsp:spPr>
        <a:xfrm rot="5400000">
          <a:off x="-182774" y="3204342"/>
          <a:ext cx="1157123" cy="809986"/>
        </a:xfrm>
        <a:prstGeom prst="chevron">
          <a:avLst/>
        </a:prstGeom>
        <a:gradFill rotWithShape="0">
          <a:gsLst>
            <a:gs pos="0">
              <a:schemeClr val="accent3">
                <a:hueOff val="-5580973"/>
                <a:satOff val="-30571"/>
                <a:lumOff val="9412"/>
                <a:alphaOff val="0"/>
                <a:shade val="45000"/>
                <a:satMod val="155000"/>
              </a:schemeClr>
            </a:gs>
            <a:gs pos="60000">
              <a:schemeClr val="accent3">
                <a:hueOff val="-5580973"/>
                <a:satOff val="-30571"/>
                <a:lumOff val="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-5580973"/>
                <a:satOff val="-30571"/>
                <a:lumOff val="9412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/>
        </a:p>
      </dsp:txBody>
      <dsp:txXfrm rot="-5400000">
        <a:off x="-9205" y="3435766"/>
        <a:ext cx="809986" cy="347137"/>
      </dsp:txXfrm>
    </dsp:sp>
    <dsp:sp modelId="{EEFF4FA1-6CD8-4C51-961C-B3FA7BD91876}">
      <dsp:nvSpPr>
        <dsp:cNvPr id="0" name=""/>
        <dsp:cNvSpPr/>
      </dsp:nvSpPr>
      <dsp:spPr>
        <a:xfrm rot="5400000">
          <a:off x="3486822" y="344732"/>
          <a:ext cx="752130" cy="6124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participate in short dialogues and conversations on familiar topics</a:t>
          </a:r>
          <a:endParaRPr lang="en-US" sz="2400" b="1" kern="1200" dirty="0"/>
        </a:p>
      </dsp:txBody>
      <dsp:txXfrm rot="-5400000">
        <a:off x="800781" y="3067489"/>
        <a:ext cx="6087497" cy="67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3CB1-AB89-4013-92F7-5DFB9C8F5DDF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8E67-B272-4F7F-95C1-7665B115E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completing</a:t>
            </a:r>
            <a:r>
              <a:rPr lang="en-US" baseline="0" dirty="0" smtClean="0"/>
              <a:t> the reading teacher will give the task slide no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5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discuss</a:t>
            </a:r>
            <a:r>
              <a:rPr lang="en-US" baseline="0" dirty="0" smtClean="0"/>
              <a:t> about the above pictures, how we celebrate our independence and victory days.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1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9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8E67-B272-4F7F-95C1-7665B115EC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8497"/>
            <a:ext cx="844639" cy="120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89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8514"/>
            <a:ext cx="7772400" cy="583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nglade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15" y="5562600"/>
            <a:ext cx="1295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7620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Go to the section – A  and listen the passage attentively then go to section A1 and solve the task.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543800" cy="4504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100" y="591154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say about our Pride</a:t>
            </a:r>
            <a:endParaRPr lang="en-S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rot="5400000" flipH="1" flipV="1">
            <a:off x="1905000" y="5486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00200"/>
          <a:ext cx="7696200" cy="43434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5437"/>
                <a:gridCol w="4240763"/>
              </a:tblGrid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Culumn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A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Culumn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B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unforgettable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Revolution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Independence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Falling on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Celebrate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Sacrificial victim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Swooped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Freedom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Revolt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Memorable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Martyrs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Make famous / party.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819400" y="2590800"/>
            <a:ext cx="3733800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3200400"/>
            <a:ext cx="40386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3733800"/>
            <a:ext cx="2895600" cy="167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3200400"/>
            <a:ext cx="44958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2514600"/>
            <a:ext cx="4724400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33600" y="3733800"/>
            <a:ext cx="3657600" cy="18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47800" y="533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Section – A1, Individual  Work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(Match the words with their meanings)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64225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0885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019800" cy="762000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Presentation : Our pride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77484"/>
            <a:ext cx="3810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" y="5562600"/>
            <a:ext cx="77724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26 March is our Independence day which we celebrate annually with pride and joy.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156de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3429000"/>
            <a:ext cx="3651159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16d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430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143000"/>
            <a:ext cx="3597498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90" y="587817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4170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6629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Presentation : Our sorrow and grief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5m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964029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ar7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334" y="1947930"/>
            <a:ext cx="3581400" cy="181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8200" y="5029200"/>
            <a:ext cx="7962900" cy="152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March is also a month of sad memories for us. On the 25</a:t>
            </a:r>
            <a:r>
              <a:rPr lang="en-US" sz="24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March 1971, in the darkness of the night, the Pakistani army swooped down upon and killed many unarmed men, women and children in Dhaka.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4168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762000" y="1752600"/>
            <a:ext cx="7772400" cy="4324529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Victory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00400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December 16 is our Victory Day.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Surrender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4114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16 December `71 the Pakistani army surrendered unconditionally.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6s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62400"/>
            <a:ext cx="3124200" cy="1990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19200" y="1143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Try to make sentence with the following words: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57200"/>
            <a:ext cx="32004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VOCABULARY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W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76400"/>
            <a:ext cx="3048000" cy="2145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952744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533400" y="990600"/>
            <a:ext cx="8001000" cy="502920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6061" y="184505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War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743200"/>
            <a:ext cx="3581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achieve our freedom after a war.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86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Martyrs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105400"/>
            <a:ext cx="3429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should pay our deep respect to the martyrs.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r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91000"/>
            <a:ext cx="3657600" cy="181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f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905000"/>
            <a:ext cx="35814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43200" y="228600"/>
            <a:ext cx="3886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Vocabulary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929913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3810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Pair works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5m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19" y="3200400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4d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200400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66800" y="914400"/>
            <a:ext cx="73914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text again then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ask and answer with your partner  :-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25 march is often called “The dark night” 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780468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4800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Individual/Pair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43000"/>
            <a:ext cx="26670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figh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14" y="2286000"/>
            <a:ext cx="26670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 Diagonal Corner Rectangle 7"/>
          <p:cNvSpPr/>
          <p:nvPr/>
        </p:nvSpPr>
        <p:spPr>
          <a:xfrm>
            <a:off x="1143000" y="5486400"/>
            <a:ext cx="7620000" cy="11430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Look at the above pictures and write a few sentences about our liberation war.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ff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5" y="2133600"/>
            <a:ext cx="25146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776241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581400" cy="715962"/>
          </a:xfr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7762"/>
            <a:ext cx="6934200" cy="4948238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457200"/>
            <a:ext cx="38862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1295400" y="1524000"/>
            <a:ext cx="3200400" cy="685800"/>
          </a:xfrm>
          <a:prstGeom prst="ellipseRibbon2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Up Ribbon 3"/>
          <p:cNvSpPr/>
          <p:nvPr/>
        </p:nvSpPr>
        <p:spPr>
          <a:xfrm>
            <a:off x="5334000" y="1524000"/>
            <a:ext cx="3200400" cy="685800"/>
          </a:xfrm>
          <a:prstGeom prst="ellipseRibbon2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62000" y="2590800"/>
            <a:ext cx="3962400" cy="35814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Emdadul Haque Milon Assist: Teacher in English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Sonapur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 High School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Dowarabazar,Sunamganj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876800" y="2590800"/>
            <a:ext cx="3657600" cy="35052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 : Six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: one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 : 14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895600"/>
            <a:ext cx="9144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44140"/>
            <a:ext cx="1371600" cy="139446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41" y="587978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35" y="5877104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0" y="914400"/>
            <a:ext cx="7132660" cy="4795837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324599" cy="5181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" y="5864225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2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858000" cy="512545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864225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8192" y="5473005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Bangabandhu Sheikh Mujubur Rahman who declared the independence of Bangladesh.</a:t>
            </a:r>
          </a:p>
        </p:txBody>
      </p:sp>
    </p:spTree>
    <p:extLst>
      <p:ext uri="{BB962C8B-B14F-4D97-AF65-F5344CB8AC3E}">
        <p14:creationId xmlns:p14="http://schemas.microsoft.com/office/powerpoint/2010/main" val="4132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391400" cy="5410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" y="591735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6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914400" y="228600"/>
            <a:ext cx="7467600" cy="685800"/>
          </a:xfrm>
          <a:prstGeom prst="flowChart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at the picture: Do you know them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our pr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391400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1371600" y="5562600"/>
            <a:ext cx="7620000" cy="8382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freedom fighters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birsarestho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and our pride.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95800" y="381000"/>
            <a:ext cx="4648200" cy="685800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352800" cy="4648200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419600" y="1257300"/>
            <a:ext cx="4114800" cy="4572000"/>
          </a:xfrm>
          <a:prstGeom prst="wedgeEllipseCallout">
            <a:avLst>
              <a:gd name="adj1" fmla="val -58625"/>
              <a:gd name="adj2" fmla="val -1262"/>
            </a:avLst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PRIDE</a:t>
            </a:r>
          </a:p>
        </p:txBody>
      </p:sp>
      <p:pic>
        <p:nvPicPr>
          <p:cNvPr id="8" name="Picture 7" descr="Banglade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20" y="5885645"/>
            <a:ext cx="990600" cy="99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38185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5715000" cy="762000"/>
          </a:xfr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txBody>
          <a:bodyPr>
            <a:norm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8297605"/>
              </p:ext>
            </p:extLst>
          </p:nvPr>
        </p:nvGraphicFramePr>
        <p:xfrm>
          <a:off x="1371600" y="2209800"/>
          <a:ext cx="6934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1143000"/>
            <a:ext cx="7620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After completing this lesson students will be able to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594360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14600" y="609600"/>
            <a:ext cx="3962400" cy="10668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Let`s enjoy video clips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334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are they doing?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7244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.</a:t>
            </a:r>
          </a:p>
          <a:p>
            <a:pPr algn="ctr"/>
            <a:endParaRPr lang="en-US" sz="2800" b="1" dirty="0"/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15744"/>
              </p:ext>
            </p:extLst>
          </p:nvPr>
        </p:nvGraphicFramePr>
        <p:xfrm>
          <a:off x="3733800" y="1676400"/>
          <a:ext cx="1524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1524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bijo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438400"/>
            <a:ext cx="4552950" cy="2752725"/>
          </a:xfrm>
          <a:prstGeom prst="rect">
            <a:avLst/>
          </a:prstGeom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64225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2539</TotalTime>
  <Words>376</Words>
  <Application>Microsoft Office PowerPoint</Application>
  <PresentationFormat>On-screen Show (4:3)</PresentationFormat>
  <Paragraphs>81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Declaration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Presentation : Our pride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E.H Milon</cp:lastModifiedBy>
  <cp:revision>341</cp:revision>
  <dcterms:created xsi:type="dcterms:W3CDTF">2006-08-16T00:00:00Z</dcterms:created>
  <dcterms:modified xsi:type="dcterms:W3CDTF">2020-01-12T11:47:20Z</dcterms:modified>
</cp:coreProperties>
</file>