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1FC9AB1-1D62-4F64-8007-2453F085D73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B2DA6-E6D8-40B2-AADE-6FFB6FD02F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0668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74686"/>
            <a:ext cx="6629400" cy="39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1752600"/>
            <a:ext cx="27432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 দৃষ্টিতে সমতা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3200400" y="2514600"/>
            <a:ext cx="2438400" cy="2133600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অধিকারসমূহ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2667000"/>
            <a:ext cx="2438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চলাফেরার স্বাধীনতা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38800" y="3733799"/>
            <a:ext cx="2514600" cy="68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সমাবেশের অধিকার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4648200"/>
            <a:ext cx="45720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 ও ব্যক্তি স্বাধীনতা রক্ষার অধিকার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667000"/>
            <a:ext cx="22098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 স্বাধীনতা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3733799"/>
            <a:ext cx="2362200" cy="533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সংগঠনের অধিকার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1917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সংবিধানে সংযোজিত মৌলিক অধিকারসমূহ বিশ্লেষণ কর।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9393" y="1066800"/>
            <a:ext cx="2185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F:\MOMOTAZ\Photos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499917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865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বাংলাদেশের প্রথম সংবিধান রচিত হয় কত সালে?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143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১৯৭১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143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১৯৭২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143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১৯৭৩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143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১৯৭৪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6771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বাংলাদেশ সংবিধানের বৈশিষ্ট্য-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210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32105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সুপরিবর্তনীয়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820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43535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9631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i ও 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4953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49631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49631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5943600" y="914400"/>
            <a:ext cx="2133600" cy="79923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5943600" y="914400"/>
            <a:ext cx="2133600" cy="79923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Horizontal Scroll 24"/>
          <p:cNvSpPr/>
          <p:nvPr/>
        </p:nvSpPr>
        <p:spPr>
          <a:xfrm>
            <a:off x="5943600" y="914400"/>
            <a:ext cx="2133600" cy="79923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Horizontal Scroll 25"/>
          <p:cNvSpPr/>
          <p:nvPr/>
        </p:nvSpPr>
        <p:spPr>
          <a:xfrm>
            <a:off x="5867400" y="4229963"/>
            <a:ext cx="2133600" cy="79923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Horizontal Scroll 26"/>
          <p:cNvSpPr/>
          <p:nvPr/>
        </p:nvSpPr>
        <p:spPr>
          <a:xfrm>
            <a:off x="5867400" y="4229963"/>
            <a:ext cx="2133600" cy="79923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orizontal Scroll 27"/>
          <p:cNvSpPr/>
          <p:nvPr/>
        </p:nvSpPr>
        <p:spPr>
          <a:xfrm>
            <a:off x="5891645" y="4229963"/>
            <a:ext cx="2133600" cy="79923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4724400" y="838201"/>
            <a:ext cx="3352800" cy="91439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orizontal Scroll 29"/>
          <p:cNvSpPr/>
          <p:nvPr/>
        </p:nvSpPr>
        <p:spPr>
          <a:xfrm>
            <a:off x="4648200" y="4191000"/>
            <a:ext cx="3352800" cy="91439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066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1917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সংবিধানের রাষ্ট্রীয় মূলনীতিসমূহ বাড়ি থেকে লিখে আনবে।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733800" cy="338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0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8956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22918"/>
            <a:ext cx="339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 মমতাজ পারভীন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প্রভাষক,পৌরনীতি ও সুশাসন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দৌলতপুর ডিগ্রি কলেজ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বেলকুচি, সিরাজগঞ্জ।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822918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পৌরনীতি ওসুশাসন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পত্রঃ দ্বিতীয়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১,২, ৪।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0668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MOMOTAZ\Photos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29272"/>
            <a:ext cx="1650614" cy="2004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05472"/>
            <a:ext cx="1600200" cy="2004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63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209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লক্ষ্য কর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09186"/>
            <a:ext cx="6477000" cy="34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5908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সংবিধান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276600" y="1219200"/>
            <a:ext cx="2667000" cy="8382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2667000" y="2057400"/>
            <a:ext cx="3886200" cy="68580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শিক্ষার্থীরা----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981200" y="2743200"/>
            <a:ext cx="5257800" cy="3200400"/>
          </a:xfrm>
          <a:prstGeom prst="triangle">
            <a:avLst>
              <a:gd name="adj" fmla="val 5113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1600" y="3352800"/>
            <a:ext cx="6248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লরতে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4343400"/>
            <a:ext cx="6629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সংবিধানের বৈশিষ্ট্য ব্যাখ্যা করতে পারবে;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5257800"/>
            <a:ext cx="7315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অধিকারসমূহ বিশ্লেষণ করতে পারবে।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8869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পরিচালনার মূল নীতিই হলো সংবিধান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91412"/>
            <a:ext cx="6400800" cy="33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5039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 কী?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0727" y="1044714"/>
            <a:ext cx="204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MOMOTAZ\Photos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74" y="1752600"/>
            <a:ext cx="29813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 Arrow 3"/>
          <p:cNvSpPr/>
          <p:nvPr/>
        </p:nvSpPr>
        <p:spPr>
          <a:xfrm>
            <a:off x="3124200" y="2057400"/>
            <a:ext cx="2971800" cy="2514600"/>
          </a:xfrm>
          <a:prstGeom prst="quad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সংবিধানের বৈশিষ্ট্য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00" y="13716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 সংবিধান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2971800"/>
            <a:ext cx="21336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অধিকার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4200" y="4572000"/>
            <a:ext cx="3048000" cy="7827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পরিচালনার মূলনীতি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2971800"/>
            <a:ext cx="2286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সংসদীয় গণতন্ত্র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1917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সংবিধানের ৫টি বৈশিষ্ট্য ব্যাখ্যা কর।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4854" y="1066800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F:\MOMOTAZ\Photos\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847850"/>
            <a:ext cx="39338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1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496</TotalTime>
  <Words>232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44</cp:revision>
  <dcterms:created xsi:type="dcterms:W3CDTF">2019-09-06T11:17:06Z</dcterms:created>
  <dcterms:modified xsi:type="dcterms:W3CDTF">2020-01-12T11:58:08Z</dcterms:modified>
</cp:coreProperties>
</file>