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7" r:id="rId3"/>
    <p:sldId id="258" r:id="rId4"/>
    <p:sldId id="260" r:id="rId5"/>
    <p:sldId id="263" r:id="rId6"/>
    <p:sldId id="259" r:id="rId7"/>
    <p:sldId id="268" r:id="rId8"/>
    <p:sldId id="269" r:id="rId9"/>
    <p:sldId id="270" r:id="rId10"/>
    <p:sldId id="271" r:id="rId11"/>
    <p:sldId id="275" r:id="rId12"/>
    <p:sldId id="262" r:id="rId13"/>
    <p:sldId id="264" r:id="rId14"/>
    <p:sldId id="265" r:id="rId15"/>
    <p:sldId id="266" r:id="rId16"/>
    <p:sldId id="267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DCD47"/>
    <a:srgbClr val="990000"/>
    <a:srgbClr val="966650"/>
    <a:srgbClr val="276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1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63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0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9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6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2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8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46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1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2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70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0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80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65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7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8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1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3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BD47-F1CB-4559-9F93-31E41FAC1A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0D5C-7A07-4984-98D3-1AF17535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3mEA-qc3OM&amp;t=50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9" b="7855"/>
          <a:stretch/>
        </p:blipFill>
        <p:spPr>
          <a:xfrm>
            <a:off x="220395" y="302455"/>
            <a:ext cx="11971605" cy="6555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8621" y="779460"/>
            <a:ext cx="60350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17"/>
          <a:stretch/>
        </p:blipFill>
        <p:spPr>
          <a:xfrm>
            <a:off x="221502" y="1060294"/>
            <a:ext cx="2506730" cy="2182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17"/>
          <a:stretch/>
        </p:blipFill>
        <p:spPr>
          <a:xfrm>
            <a:off x="4972335" y="3469122"/>
            <a:ext cx="2506730" cy="2182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17"/>
          <a:stretch/>
        </p:blipFill>
        <p:spPr>
          <a:xfrm>
            <a:off x="6482549" y="1286970"/>
            <a:ext cx="2506730" cy="2182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17"/>
          <a:stretch/>
        </p:blipFill>
        <p:spPr>
          <a:xfrm>
            <a:off x="1662660" y="3469123"/>
            <a:ext cx="2506730" cy="2182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17"/>
          <a:stretch/>
        </p:blipFill>
        <p:spPr>
          <a:xfrm>
            <a:off x="3172874" y="942013"/>
            <a:ext cx="2506730" cy="21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490"/>
            <a:ext cx="4067175" cy="36861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83016" y="2036297"/>
            <a:ext cx="2011680" cy="2194560"/>
          </a:xfrm>
          <a:prstGeom prst="ellipse">
            <a:avLst/>
          </a:prstGeom>
          <a:solidFill>
            <a:srgbClr val="7030A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39421" y="1290490"/>
            <a:ext cx="24055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/>
              <a:t>১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6199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86" t="8127" r="9378" b="24740"/>
          <a:stretch/>
        </p:blipFill>
        <p:spPr>
          <a:xfrm>
            <a:off x="829994" y="618979"/>
            <a:ext cx="2893569" cy="250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6" t="8127" r="9378" b="24740"/>
          <a:stretch/>
        </p:blipFill>
        <p:spPr>
          <a:xfrm>
            <a:off x="829993" y="2980007"/>
            <a:ext cx="2893569" cy="25040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58970" y="3414270"/>
            <a:ext cx="2321169" cy="24337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8971" y="546296"/>
            <a:ext cx="2321169" cy="24337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47053" y="461891"/>
            <a:ext cx="26587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5">
                <a:lumMod val="75000"/>
              </a:schemeClr>
            </a:gs>
            <a:gs pos="36000">
              <a:schemeClr val="accent6">
                <a:lumMod val="50000"/>
              </a:schemeClr>
            </a:gs>
            <a:gs pos="0">
              <a:schemeClr val="accent6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6" y="505927"/>
            <a:ext cx="2228850" cy="204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6" y="2131328"/>
            <a:ext cx="2228850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6" y="3756729"/>
            <a:ext cx="2228850" cy="20478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13496" y="77445"/>
            <a:ext cx="1955410" cy="205388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8808" y="2287209"/>
            <a:ext cx="1955410" cy="205388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8808" y="4496974"/>
            <a:ext cx="1955410" cy="205388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96579" y="-68695"/>
            <a:ext cx="2996418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21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1981">
              <a:srgbClr val="966650"/>
            </a:gs>
            <a:gs pos="31000">
              <a:srgbClr val="E9E9E9"/>
            </a:gs>
            <a:gs pos="0">
              <a:schemeClr val="accent5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14" y="-452513"/>
            <a:ext cx="3265587" cy="420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14" y="1498208"/>
            <a:ext cx="3265587" cy="420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49" y="-452513"/>
            <a:ext cx="3265587" cy="4206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3061" y="377369"/>
            <a:ext cx="301048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3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50" y="1498208"/>
            <a:ext cx="3265587" cy="42062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64002" y="960324"/>
            <a:ext cx="1380565" cy="138056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2130" y="2658240"/>
            <a:ext cx="1380565" cy="138056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63278" y="2658240"/>
            <a:ext cx="1380565" cy="138056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02130" y="1112724"/>
            <a:ext cx="1380565" cy="138056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C00000"/>
            </a:gs>
            <a:gs pos="35000">
              <a:schemeClr val="accent3">
                <a:lumMod val="50000"/>
              </a:schemeClr>
            </a:gs>
            <a:gs pos="0">
              <a:srgbClr val="C00000"/>
            </a:gs>
            <a:gs pos="100000">
              <a:schemeClr val="accent3">
                <a:lumMod val="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87" y="819734"/>
            <a:ext cx="3005915" cy="2003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3" y="4478968"/>
            <a:ext cx="3005915" cy="2003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118" y="2644634"/>
            <a:ext cx="3005915" cy="2003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6" y="2886978"/>
            <a:ext cx="3005915" cy="2003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61" y="959177"/>
            <a:ext cx="3005915" cy="2003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6043" y="-112542"/>
            <a:ext cx="261659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1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6" y="-299055"/>
            <a:ext cx="244777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729" y="-214649"/>
            <a:ext cx="26869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8355" y="842726"/>
            <a:ext cx="189913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165" y="2366773"/>
            <a:ext cx="277133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8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9761" y="2813539"/>
            <a:ext cx="248998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7246" y="448106"/>
            <a:ext cx="514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মুখেমুখে বলি </a:t>
            </a:r>
            <a:endParaRPr lang="en-US" sz="60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481">
              <a:srgbClr val="CDCD47"/>
            </a:gs>
            <a:gs pos="34500">
              <a:srgbClr val="0000FF"/>
            </a:gs>
            <a:gs pos="0">
              <a:srgbClr val="00B0F0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886" y="773723"/>
            <a:ext cx="4051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6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6425" y="2363372"/>
            <a:ext cx="6963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প্রতিদলকে কার্ড দেখে সমান সংখ্যক দাগ টেনে সংখ্যা লিখতে বলবো </a:t>
            </a: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213741" y="1538866"/>
            <a:ext cx="1322363" cy="66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2" y="4455648"/>
            <a:ext cx="4023360" cy="2309006"/>
            <a:chOff x="0" y="2551381"/>
            <a:chExt cx="4023360" cy="23090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51381"/>
              <a:ext cx="2365257" cy="13313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50" y="3529085"/>
              <a:ext cx="2365257" cy="13313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103" y="2627581"/>
              <a:ext cx="2365257" cy="1331302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4216867" y="4790708"/>
            <a:ext cx="1322363" cy="66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217581" y="762587"/>
            <a:ext cx="4458514" cy="2962421"/>
            <a:chOff x="-242276" y="801858"/>
            <a:chExt cx="4458514" cy="29624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150" y="801858"/>
              <a:ext cx="2751015" cy="15474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223" y="884726"/>
              <a:ext cx="2751015" cy="1547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276" y="2171809"/>
              <a:ext cx="2751015" cy="15474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157" y="2216833"/>
              <a:ext cx="2751015" cy="154744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428935" y="1125415"/>
            <a:ext cx="4248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কতটি ?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8935" y="4455648"/>
            <a:ext cx="3826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কতটি?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FFFF00"/>
            </a:gs>
            <a:gs pos="31000">
              <a:schemeClr val="accent1">
                <a:lumMod val="50000"/>
              </a:schemeClr>
            </a:gs>
            <a:gs pos="0">
              <a:srgbClr val="00B0F0"/>
            </a:gs>
            <a:gs pos="100000">
              <a:srgbClr val="CDCD4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2462" y="752620"/>
            <a:ext cx="9500676" cy="4692769"/>
            <a:chOff x="1542462" y="752620"/>
            <a:chExt cx="9500676" cy="46927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462" y="752620"/>
              <a:ext cx="4438577" cy="469276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039" y="752620"/>
              <a:ext cx="5062099" cy="469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8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4925" y="1755486"/>
            <a:ext cx="41640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নিগার সুলতানা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পিয়ারপুর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igar.dipty@gmail.com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5942" y="35282"/>
            <a:ext cx="12026058" cy="6824364"/>
            <a:chOff x="112813" y="0"/>
            <a:chExt cx="12026058" cy="6824364"/>
          </a:xfrm>
        </p:grpSpPr>
        <p:sp>
          <p:nvSpPr>
            <p:cNvPr id="11" name="Flowchart: Terminator 10"/>
            <p:cNvSpPr/>
            <p:nvPr/>
          </p:nvSpPr>
          <p:spPr>
            <a:xfrm>
              <a:off x="112813" y="0"/>
              <a:ext cx="53893" cy="675278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/>
            <p:cNvSpPr/>
            <p:nvPr/>
          </p:nvSpPr>
          <p:spPr>
            <a:xfrm rot="16200000">
              <a:off x="5995884" y="-5860212"/>
              <a:ext cx="116619" cy="11837045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Terminator 14"/>
            <p:cNvSpPr/>
            <p:nvPr/>
          </p:nvSpPr>
          <p:spPr>
            <a:xfrm flipH="1">
              <a:off x="12018436" y="0"/>
              <a:ext cx="120434" cy="675278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Terminator 17"/>
            <p:cNvSpPr/>
            <p:nvPr/>
          </p:nvSpPr>
          <p:spPr>
            <a:xfrm rot="16200000">
              <a:off x="6101484" y="786976"/>
              <a:ext cx="71576" cy="1200319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5588" y="358258"/>
            <a:ext cx="11533911" cy="6209506"/>
            <a:chOff x="355344" y="299357"/>
            <a:chExt cx="11533911" cy="6209506"/>
          </a:xfrm>
        </p:grpSpPr>
        <p:sp>
          <p:nvSpPr>
            <p:cNvPr id="10" name="Flowchart: Terminator 9"/>
            <p:cNvSpPr/>
            <p:nvPr/>
          </p:nvSpPr>
          <p:spPr>
            <a:xfrm>
              <a:off x="360566" y="360546"/>
              <a:ext cx="45719" cy="6148317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11702806" y="339413"/>
              <a:ext cx="77397" cy="613418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/>
            <p:cNvSpPr/>
            <p:nvPr/>
          </p:nvSpPr>
          <p:spPr>
            <a:xfrm rot="16200000">
              <a:off x="6027134" y="-5372433"/>
              <a:ext cx="61190" cy="1140477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/>
            <p:cNvSpPr/>
            <p:nvPr/>
          </p:nvSpPr>
          <p:spPr>
            <a:xfrm rot="16200000">
              <a:off x="6148543" y="762957"/>
              <a:ext cx="60144" cy="1142128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823" y="-122862"/>
            <a:ext cx="1853070" cy="10423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319" y="5952073"/>
            <a:ext cx="1853070" cy="10423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489" y="5952073"/>
            <a:ext cx="1853070" cy="10423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489" y="-101729"/>
            <a:ext cx="1853070" cy="10423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013964" y="1578900"/>
            <a:ext cx="3775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প্রথম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সংখ্যা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১ হতে ৫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2739">
            <a:off x="3551815" y="2065701"/>
            <a:ext cx="548640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0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792">
              <a:schemeClr val="accent5">
                <a:lumMod val="50000"/>
              </a:schemeClr>
            </a:gs>
            <a:gs pos="32700">
              <a:schemeClr val="accent5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55" y="1885281"/>
            <a:ext cx="10213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শিখনফল- 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৪.১.১। ১থেকে ৯ পর্যন্ত সংখ্যা প্রতীকগুলো নাম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অনুযায়ী  শনাক্ত করতে পারবে।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chemeClr val="accent1">
                <a:lumMod val="75000"/>
              </a:schemeClr>
            </a:gs>
            <a:gs pos="31000">
              <a:schemeClr val="accent3">
                <a:lumMod val="75000"/>
              </a:schemeClr>
            </a:gs>
            <a:gs pos="0">
              <a:srgbClr val="CDCD47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0936" y="2627114"/>
            <a:ext cx="87121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www.youtube.com/watch?v=D3mEA-qc3OM&amp;t=50s</a:t>
            </a:r>
            <a:endParaRPr lang="bn-BD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42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2720">
              <a:schemeClr val="accent2">
                <a:lumMod val="75000"/>
              </a:schemeClr>
            </a:gs>
            <a:gs pos="70000">
              <a:schemeClr val="accent2">
                <a:lumMod val="50000"/>
              </a:schemeClr>
            </a:gs>
            <a:gs pos="0">
              <a:schemeClr val="accent2">
                <a:lumMod val="5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997" y="1336431"/>
            <a:ext cx="7047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শিখবো 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 ধারণাঃ ১ – ৫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402">
              <a:schemeClr val="accent1">
                <a:lumMod val="50000"/>
              </a:schemeClr>
            </a:gs>
            <a:gs pos="33600">
              <a:schemeClr val="tx2">
                <a:lumMod val="75000"/>
              </a:schemeClr>
            </a:gs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12" y="731520"/>
            <a:ext cx="5898253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68150">
              <a:schemeClr val="accent2">
                <a:lumMod val="50000"/>
              </a:schemeClr>
            </a:gs>
            <a:gs pos="36300">
              <a:schemeClr val="accent1">
                <a:lumMod val="75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86" t="8127" r="9378" b="24740"/>
          <a:stretch/>
        </p:blipFill>
        <p:spPr>
          <a:xfrm>
            <a:off x="5880295" y="2025748"/>
            <a:ext cx="2893569" cy="2504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6" t="8127" r="9378" b="24740"/>
          <a:stretch/>
        </p:blipFill>
        <p:spPr>
          <a:xfrm>
            <a:off x="1899137" y="2025748"/>
            <a:ext cx="2893569" cy="25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0000"/>
            </a:gs>
            <a:gs pos="68129">
              <a:schemeClr val="accent5">
                <a:lumMod val="50000"/>
              </a:schemeClr>
            </a:gs>
            <a:gs pos="31900">
              <a:srgbClr val="276F2A"/>
            </a:gs>
            <a:gs pos="100000">
              <a:srgbClr val="276F2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19" y="1096771"/>
            <a:ext cx="3942986" cy="3622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35" y="1364057"/>
            <a:ext cx="3942986" cy="3622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1" y="1096771"/>
            <a:ext cx="3942986" cy="36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57">
              <a:srgbClr val="CECECE"/>
            </a:gs>
            <a:gs pos="35400">
              <a:srgbClr val="E6E6E6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47" y="-2478258"/>
            <a:ext cx="5474761" cy="7051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02" y="838954"/>
            <a:ext cx="5474761" cy="7051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03" y="-2518535"/>
            <a:ext cx="5474761" cy="7051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2" y="1087902"/>
            <a:ext cx="5474761" cy="70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326</TotalTime>
  <Words>88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Tw Cen MT</vt:lpstr>
      <vt:lpstr>Vrinda</vt:lpstr>
      <vt:lpstr>Droplet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Nigar Sultana</dc:creator>
  <cp:lastModifiedBy>Nigar Sultana</cp:lastModifiedBy>
  <cp:revision>28</cp:revision>
  <dcterms:created xsi:type="dcterms:W3CDTF">2020-01-10T10:02:49Z</dcterms:created>
  <dcterms:modified xsi:type="dcterms:W3CDTF">2020-01-12T06:10:41Z</dcterms:modified>
</cp:coreProperties>
</file>