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9" r:id="rId2"/>
    <p:sldId id="306" r:id="rId3"/>
    <p:sldId id="259" r:id="rId4"/>
    <p:sldId id="270" r:id="rId5"/>
    <p:sldId id="261" r:id="rId6"/>
    <p:sldId id="305" r:id="rId7"/>
    <p:sldId id="297" r:id="rId8"/>
    <p:sldId id="286" r:id="rId9"/>
    <p:sldId id="301" r:id="rId10"/>
    <p:sldId id="298" r:id="rId11"/>
    <p:sldId id="283" r:id="rId12"/>
    <p:sldId id="304" r:id="rId13"/>
    <p:sldId id="293" r:id="rId14"/>
    <p:sldId id="294" r:id="rId15"/>
    <p:sldId id="295" r:id="rId16"/>
    <p:sldId id="267" r:id="rId17"/>
    <p:sldId id="29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28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F5236-F40C-4D63-BF26-DAD9A384B40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3E101-53CE-4D35-A8A0-247982A62BA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বাবা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8B0626D-5A6D-48ED-A943-93ECD27ABE31}" type="parTrans" cxnId="{D95FCDFC-AC01-4AE7-8448-4F5CCFC43B2C}">
      <dgm:prSet/>
      <dgm:spPr/>
      <dgm:t>
        <a:bodyPr/>
        <a:lstStyle/>
        <a:p>
          <a:endParaRPr lang="en-US"/>
        </a:p>
      </dgm:t>
    </dgm:pt>
    <dgm:pt modelId="{F2D628F2-8609-4F78-84E3-0AC6F67C6256}" type="sibTrans" cxnId="{D95FCDFC-AC01-4AE7-8448-4F5CCFC43B2C}">
      <dgm:prSet/>
      <dgm:spPr/>
      <dgm:t>
        <a:bodyPr/>
        <a:lstStyle/>
        <a:p>
          <a:endParaRPr lang="en-US"/>
        </a:p>
      </dgm:t>
    </dgm:pt>
    <dgm:pt modelId="{A259F947-7479-4031-89F8-DF8261E148C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CE329FC-B5FE-46D3-BBCB-AC86CEBD5FAF}" type="parTrans" cxnId="{AA43FD91-2AF4-43F3-84B2-DDB3B01C7AD0}">
      <dgm:prSet/>
      <dgm:spPr/>
      <dgm:t>
        <a:bodyPr/>
        <a:lstStyle/>
        <a:p>
          <a:endParaRPr lang="en-US"/>
        </a:p>
      </dgm:t>
    </dgm:pt>
    <dgm:pt modelId="{703B866F-2D5C-4C7F-9BF9-10811FBBB1A3}" type="sibTrans" cxnId="{AA43FD91-2AF4-43F3-84B2-DDB3B01C7AD0}">
      <dgm:prSet/>
      <dgm:spPr/>
      <dgm:t>
        <a:bodyPr/>
        <a:lstStyle/>
        <a:p>
          <a:endParaRPr lang="en-US"/>
        </a:p>
      </dgm:t>
    </dgm:pt>
    <dgm:pt modelId="{67DEEE7E-1982-4D11-A49C-1D7302E2D50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B6BD3F-0EB3-4BF0-AF99-B8EECDF7258C}" type="parTrans" cxnId="{B59263C0-DEA0-43A0-A069-B54E66B1541A}">
      <dgm:prSet/>
      <dgm:spPr/>
      <dgm:t>
        <a:bodyPr/>
        <a:lstStyle/>
        <a:p>
          <a:endParaRPr lang="en-US"/>
        </a:p>
      </dgm:t>
    </dgm:pt>
    <dgm:pt modelId="{8244F13C-9432-4796-A8EE-4CE6D2370633}" type="sibTrans" cxnId="{B59263C0-DEA0-43A0-A069-B54E66B1541A}">
      <dgm:prSet/>
      <dgm:spPr/>
      <dgm:t>
        <a:bodyPr/>
        <a:lstStyle/>
        <a:p>
          <a:endParaRPr lang="en-US"/>
        </a:p>
      </dgm:t>
    </dgm:pt>
    <dgm:pt modelId="{A0645F77-5BED-42D5-9BAA-D6807CA9FDF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বোন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9B3AD1-D68C-4E28-A3CA-A89403C7DF7D}" type="parTrans" cxnId="{800D88B1-B7B6-4A7A-AF4F-DB1B6922E890}">
      <dgm:prSet/>
      <dgm:spPr/>
      <dgm:t>
        <a:bodyPr/>
        <a:lstStyle/>
        <a:p>
          <a:endParaRPr lang="en-US"/>
        </a:p>
      </dgm:t>
    </dgm:pt>
    <dgm:pt modelId="{FDDFF697-3A92-4834-948B-5386724624FD}" type="sibTrans" cxnId="{800D88B1-B7B6-4A7A-AF4F-DB1B6922E890}">
      <dgm:prSet/>
      <dgm:spPr/>
      <dgm:t>
        <a:bodyPr/>
        <a:lstStyle/>
        <a:p>
          <a:endParaRPr lang="en-US"/>
        </a:p>
      </dgm:t>
    </dgm:pt>
    <dgm:pt modelId="{3B36BCEE-E6AC-4780-8B8C-8BA4A11D5DCB}" type="pres">
      <dgm:prSet presAssocID="{816F5236-F40C-4D63-BF26-DAD9A384B4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5D6B9-F4CA-4EC5-BCE8-CEF7695CF2D6}" type="pres">
      <dgm:prSet presAssocID="{20B3E101-53CE-4D35-A8A0-247982A62B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7DC8-49E6-4843-B551-A017200CD804}" type="pres">
      <dgm:prSet presAssocID="{20B3E101-53CE-4D35-A8A0-247982A62BAF}" presName="spNode" presStyleCnt="0"/>
      <dgm:spPr/>
    </dgm:pt>
    <dgm:pt modelId="{161CC6D0-C1DA-4C1E-A9B8-023874340B2B}" type="pres">
      <dgm:prSet presAssocID="{F2D628F2-8609-4F78-84E3-0AC6F67C625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34771AC-4DD0-4073-9E9E-3B7B11876A63}" type="pres">
      <dgm:prSet presAssocID="{A259F947-7479-4031-89F8-DF8261E148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27BED-3BE6-4FEB-B487-33BE52A51641}" type="pres">
      <dgm:prSet presAssocID="{A259F947-7479-4031-89F8-DF8261E148CE}" presName="spNode" presStyleCnt="0"/>
      <dgm:spPr/>
    </dgm:pt>
    <dgm:pt modelId="{9245E449-3AFF-42E0-8844-ACFC95ACFCD0}" type="pres">
      <dgm:prSet presAssocID="{703B866F-2D5C-4C7F-9BF9-10811FBBB1A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6B1C9BE-B40B-4A0B-9964-9BF7C2C829F1}" type="pres">
      <dgm:prSet presAssocID="{67DEEE7E-1982-4D11-A49C-1D7302E2D5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F418D-F5CC-4975-850F-26EF12924989}" type="pres">
      <dgm:prSet presAssocID="{67DEEE7E-1982-4D11-A49C-1D7302E2D50B}" presName="spNode" presStyleCnt="0"/>
      <dgm:spPr/>
    </dgm:pt>
    <dgm:pt modelId="{3621C626-C338-444D-A1C6-4B798BE06C9E}" type="pres">
      <dgm:prSet presAssocID="{8244F13C-9432-4796-A8EE-4CE6D237063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FD5C506F-2D6F-42B2-ACF8-F47F4EB6D0E7}" type="pres">
      <dgm:prSet presAssocID="{A0645F77-5BED-42D5-9BAA-D6807CA9FD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8F563-3A26-4F0F-B8AC-3D9B0CB4A817}" type="pres">
      <dgm:prSet presAssocID="{A0645F77-5BED-42D5-9BAA-D6807CA9FDF0}" presName="spNode" presStyleCnt="0"/>
      <dgm:spPr/>
    </dgm:pt>
    <dgm:pt modelId="{C2E12A33-4692-4D66-806F-1AD1CA271A22}" type="pres">
      <dgm:prSet presAssocID="{FDDFF697-3A92-4834-948B-5386724624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681F768-CEFC-4C71-A3D9-C5331E14B2EE}" type="presOf" srcId="{A259F947-7479-4031-89F8-DF8261E148CE}" destId="{C34771AC-4DD0-4073-9E9E-3B7B11876A63}" srcOrd="0" destOrd="0" presId="urn:microsoft.com/office/officeart/2005/8/layout/cycle6"/>
    <dgm:cxn modelId="{8E575CCA-9A91-45C8-8249-534DB65CA834}" type="presOf" srcId="{FDDFF697-3A92-4834-948B-5386724624FD}" destId="{C2E12A33-4692-4D66-806F-1AD1CA271A22}" srcOrd="0" destOrd="0" presId="urn:microsoft.com/office/officeart/2005/8/layout/cycle6"/>
    <dgm:cxn modelId="{6C2E4B69-B4B5-4E58-9F69-DEBFAB45A68A}" type="presOf" srcId="{A0645F77-5BED-42D5-9BAA-D6807CA9FDF0}" destId="{FD5C506F-2D6F-42B2-ACF8-F47F4EB6D0E7}" srcOrd="0" destOrd="0" presId="urn:microsoft.com/office/officeart/2005/8/layout/cycle6"/>
    <dgm:cxn modelId="{800D88B1-B7B6-4A7A-AF4F-DB1B6922E890}" srcId="{816F5236-F40C-4D63-BF26-DAD9A384B404}" destId="{A0645F77-5BED-42D5-9BAA-D6807CA9FDF0}" srcOrd="3" destOrd="0" parTransId="{679B3AD1-D68C-4E28-A3CA-A89403C7DF7D}" sibTransId="{FDDFF697-3A92-4834-948B-5386724624FD}"/>
    <dgm:cxn modelId="{AA43FD91-2AF4-43F3-84B2-DDB3B01C7AD0}" srcId="{816F5236-F40C-4D63-BF26-DAD9A384B404}" destId="{A259F947-7479-4031-89F8-DF8261E148CE}" srcOrd="1" destOrd="0" parTransId="{DCE329FC-B5FE-46D3-BBCB-AC86CEBD5FAF}" sibTransId="{703B866F-2D5C-4C7F-9BF9-10811FBBB1A3}"/>
    <dgm:cxn modelId="{6650E6EC-05A7-4AF1-ABF0-7895F3E62C93}" type="presOf" srcId="{67DEEE7E-1982-4D11-A49C-1D7302E2D50B}" destId="{76B1C9BE-B40B-4A0B-9964-9BF7C2C829F1}" srcOrd="0" destOrd="0" presId="urn:microsoft.com/office/officeart/2005/8/layout/cycle6"/>
    <dgm:cxn modelId="{ACA047A3-CA67-43DE-A1FD-30B077E9673C}" type="presOf" srcId="{20B3E101-53CE-4D35-A8A0-247982A62BAF}" destId="{D455D6B9-F4CA-4EC5-BCE8-CEF7695CF2D6}" srcOrd="0" destOrd="0" presId="urn:microsoft.com/office/officeart/2005/8/layout/cycle6"/>
    <dgm:cxn modelId="{1FA2C0B2-3AC4-48CD-9DE1-8A454BFA676A}" type="presOf" srcId="{816F5236-F40C-4D63-BF26-DAD9A384B404}" destId="{3B36BCEE-E6AC-4780-8B8C-8BA4A11D5DCB}" srcOrd="0" destOrd="0" presId="urn:microsoft.com/office/officeart/2005/8/layout/cycle6"/>
    <dgm:cxn modelId="{B59263C0-DEA0-43A0-A069-B54E66B1541A}" srcId="{816F5236-F40C-4D63-BF26-DAD9A384B404}" destId="{67DEEE7E-1982-4D11-A49C-1D7302E2D50B}" srcOrd="2" destOrd="0" parTransId="{63B6BD3F-0EB3-4BF0-AF99-B8EECDF7258C}" sibTransId="{8244F13C-9432-4796-A8EE-4CE6D2370633}"/>
    <dgm:cxn modelId="{D95FCDFC-AC01-4AE7-8448-4F5CCFC43B2C}" srcId="{816F5236-F40C-4D63-BF26-DAD9A384B404}" destId="{20B3E101-53CE-4D35-A8A0-247982A62BAF}" srcOrd="0" destOrd="0" parTransId="{38B0626D-5A6D-48ED-A943-93ECD27ABE31}" sibTransId="{F2D628F2-8609-4F78-84E3-0AC6F67C6256}"/>
    <dgm:cxn modelId="{E591D3F7-8A29-423D-B9B8-A96E38A656AE}" type="presOf" srcId="{8244F13C-9432-4796-A8EE-4CE6D2370633}" destId="{3621C626-C338-444D-A1C6-4B798BE06C9E}" srcOrd="0" destOrd="0" presId="urn:microsoft.com/office/officeart/2005/8/layout/cycle6"/>
    <dgm:cxn modelId="{490C204D-BE5E-49BC-A10F-A242D9B29353}" type="presOf" srcId="{F2D628F2-8609-4F78-84E3-0AC6F67C6256}" destId="{161CC6D0-C1DA-4C1E-A9B8-023874340B2B}" srcOrd="0" destOrd="0" presId="urn:microsoft.com/office/officeart/2005/8/layout/cycle6"/>
    <dgm:cxn modelId="{3FCB7B16-A985-408E-AAC7-B70FA6BDF548}" type="presOf" srcId="{703B866F-2D5C-4C7F-9BF9-10811FBBB1A3}" destId="{9245E449-3AFF-42E0-8844-ACFC95ACFCD0}" srcOrd="0" destOrd="0" presId="urn:microsoft.com/office/officeart/2005/8/layout/cycle6"/>
    <dgm:cxn modelId="{F10F8F4A-736A-42D6-B417-A4580EE2A1D6}" type="presParOf" srcId="{3B36BCEE-E6AC-4780-8B8C-8BA4A11D5DCB}" destId="{D455D6B9-F4CA-4EC5-BCE8-CEF7695CF2D6}" srcOrd="0" destOrd="0" presId="urn:microsoft.com/office/officeart/2005/8/layout/cycle6"/>
    <dgm:cxn modelId="{464C3F6C-FD8F-4FD2-8E50-BC77E78DDC77}" type="presParOf" srcId="{3B36BCEE-E6AC-4780-8B8C-8BA4A11D5DCB}" destId="{F0507DC8-49E6-4843-B551-A017200CD804}" srcOrd="1" destOrd="0" presId="urn:microsoft.com/office/officeart/2005/8/layout/cycle6"/>
    <dgm:cxn modelId="{85CA9217-2CB6-4106-8B22-CEC3726B9A4B}" type="presParOf" srcId="{3B36BCEE-E6AC-4780-8B8C-8BA4A11D5DCB}" destId="{161CC6D0-C1DA-4C1E-A9B8-023874340B2B}" srcOrd="2" destOrd="0" presId="urn:microsoft.com/office/officeart/2005/8/layout/cycle6"/>
    <dgm:cxn modelId="{500EA2E0-4476-4B2A-AF63-3B156F5DF36D}" type="presParOf" srcId="{3B36BCEE-E6AC-4780-8B8C-8BA4A11D5DCB}" destId="{C34771AC-4DD0-4073-9E9E-3B7B11876A63}" srcOrd="3" destOrd="0" presId="urn:microsoft.com/office/officeart/2005/8/layout/cycle6"/>
    <dgm:cxn modelId="{D4CA5039-F5F2-4514-A18F-13C109C3AE6D}" type="presParOf" srcId="{3B36BCEE-E6AC-4780-8B8C-8BA4A11D5DCB}" destId="{48B27BED-3BE6-4FEB-B487-33BE52A51641}" srcOrd="4" destOrd="0" presId="urn:microsoft.com/office/officeart/2005/8/layout/cycle6"/>
    <dgm:cxn modelId="{8D2F14E9-5E55-4AB6-8275-565963B6DCFB}" type="presParOf" srcId="{3B36BCEE-E6AC-4780-8B8C-8BA4A11D5DCB}" destId="{9245E449-3AFF-42E0-8844-ACFC95ACFCD0}" srcOrd="5" destOrd="0" presId="urn:microsoft.com/office/officeart/2005/8/layout/cycle6"/>
    <dgm:cxn modelId="{C643B671-42E7-4253-BC61-477ECDF81C2B}" type="presParOf" srcId="{3B36BCEE-E6AC-4780-8B8C-8BA4A11D5DCB}" destId="{76B1C9BE-B40B-4A0B-9964-9BF7C2C829F1}" srcOrd="6" destOrd="0" presId="urn:microsoft.com/office/officeart/2005/8/layout/cycle6"/>
    <dgm:cxn modelId="{23FBF86D-EA36-48D7-A939-20FC0E778850}" type="presParOf" srcId="{3B36BCEE-E6AC-4780-8B8C-8BA4A11D5DCB}" destId="{5A0F418D-F5CC-4975-850F-26EF12924989}" srcOrd="7" destOrd="0" presId="urn:microsoft.com/office/officeart/2005/8/layout/cycle6"/>
    <dgm:cxn modelId="{258C01AC-CE10-4233-A315-83F99C9CFEDB}" type="presParOf" srcId="{3B36BCEE-E6AC-4780-8B8C-8BA4A11D5DCB}" destId="{3621C626-C338-444D-A1C6-4B798BE06C9E}" srcOrd="8" destOrd="0" presId="urn:microsoft.com/office/officeart/2005/8/layout/cycle6"/>
    <dgm:cxn modelId="{34FD27FE-655A-4696-96AE-17AB18297E28}" type="presParOf" srcId="{3B36BCEE-E6AC-4780-8B8C-8BA4A11D5DCB}" destId="{FD5C506F-2D6F-42B2-ACF8-F47F4EB6D0E7}" srcOrd="9" destOrd="0" presId="urn:microsoft.com/office/officeart/2005/8/layout/cycle6"/>
    <dgm:cxn modelId="{D718A2E8-FA1D-4F8C-91F6-81A04527CD90}" type="presParOf" srcId="{3B36BCEE-E6AC-4780-8B8C-8BA4A11D5DCB}" destId="{7098F563-3A26-4F0F-B8AC-3D9B0CB4A817}" srcOrd="10" destOrd="0" presId="urn:microsoft.com/office/officeart/2005/8/layout/cycle6"/>
    <dgm:cxn modelId="{F166D515-F2F2-4FA5-965C-D7892397139E}" type="presParOf" srcId="{3B36BCEE-E6AC-4780-8B8C-8BA4A11D5DCB}" destId="{C2E12A33-4692-4D66-806F-1AD1CA271A2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D6B9-F4CA-4EC5-BCE8-CEF7695CF2D6}">
      <dsp:nvSpPr>
        <dsp:cNvPr id="0" name=""/>
        <dsp:cNvSpPr/>
      </dsp:nvSpPr>
      <dsp:spPr>
        <a:xfrm>
          <a:off x="2838747" y="1547"/>
          <a:ext cx="2094904" cy="13616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বাবা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905219" y="68019"/>
        <a:ext cx="1961960" cy="1228744"/>
      </dsp:txXfrm>
    </dsp:sp>
    <dsp:sp modelId="{161CC6D0-C1DA-4C1E-A9B8-023874340B2B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3313876" y="266531"/>
              </a:moveTo>
              <a:arcTo wR="2251308" hR="2251308" stAng="17889766" swAng="2627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771AC-4DD0-4073-9E9E-3B7B11876A63}">
      <dsp:nvSpPr>
        <dsp:cNvPr id="0" name=""/>
        <dsp:cNvSpPr/>
      </dsp:nvSpPr>
      <dsp:spPr>
        <a:xfrm>
          <a:off x="5090056" y="2252855"/>
          <a:ext cx="2094904" cy="136168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156528" y="2319327"/>
        <a:ext cx="1961960" cy="1228744"/>
      </dsp:txXfrm>
    </dsp:sp>
    <dsp:sp modelId="{9245E449-3AFF-42E0-8844-ACFC95ACFCD0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4391961" y="2948442"/>
              </a:moveTo>
              <a:arcTo wR="2251308" hR="2251308" stAng="1082314" swAng="2627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1C9BE-B40B-4A0B-9964-9BF7C2C829F1}">
      <dsp:nvSpPr>
        <dsp:cNvPr id="0" name=""/>
        <dsp:cNvSpPr/>
      </dsp:nvSpPr>
      <dsp:spPr>
        <a:xfrm>
          <a:off x="2838747" y="4504164"/>
          <a:ext cx="2094904" cy="1361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ভাই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905219" y="4570636"/>
        <a:ext cx="1961960" cy="1228744"/>
      </dsp:txXfrm>
    </dsp:sp>
    <dsp:sp modelId="{3621C626-C338-444D-A1C6-4B798BE06C9E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1188740" y="4236085"/>
              </a:moveTo>
              <a:arcTo wR="2251308" hR="2251308" stAng="7089766" swAng="2627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C506F-2D6F-42B2-ACF8-F47F4EB6D0E7}">
      <dsp:nvSpPr>
        <dsp:cNvPr id="0" name=""/>
        <dsp:cNvSpPr/>
      </dsp:nvSpPr>
      <dsp:spPr>
        <a:xfrm>
          <a:off x="587439" y="2252855"/>
          <a:ext cx="2094904" cy="136168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বোন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3911" y="2319327"/>
        <a:ext cx="1961960" cy="1228744"/>
      </dsp:txXfrm>
    </dsp:sp>
    <dsp:sp modelId="{C2E12A33-4692-4D66-806F-1AD1CA271A22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110655" y="1554174"/>
              </a:moveTo>
              <a:arcTo wR="2251308" hR="2251308" stAng="11882314" swAng="2627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নিয়োজিত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</a:t>
            </a:r>
            <a:r>
              <a:rPr lang="en-US" baseline="0" dirty="0" err="1" smtClean="0"/>
              <a:t>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নকশার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)  </a:t>
            </a:r>
            <a:r>
              <a:rPr lang="en-US" baseline="0" dirty="0" err="1" smtClean="0"/>
              <a:t>নকশা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বাবা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বোন</a:t>
            </a:r>
            <a:r>
              <a:rPr lang="en-US" baseline="0" smtClean="0"/>
              <a:t>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9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অন্ন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বস্ত্র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বাসস্থান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চিকিৎসা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বিনোদন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খরচ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তাকে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ভরণপোষণ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২। </a:t>
            </a:r>
            <a:r>
              <a:rPr lang="en-US" baseline="0" dirty="0" err="1" smtClean="0"/>
              <a:t>বাবা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বোন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সামাজিকভাবে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স্বীকৃত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-ই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। </a:t>
            </a:r>
          </a:p>
          <a:p>
            <a:r>
              <a:rPr lang="en-US" baseline="0" dirty="0" smtClean="0"/>
              <a:t>৪। </a:t>
            </a:r>
            <a:r>
              <a:rPr lang="en-US" baseline="0" dirty="0" err="1" smtClean="0"/>
              <a:t>কৃষি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নিজে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যেমন</a:t>
            </a:r>
            <a:r>
              <a:rPr lang="en-US" dirty="0" smtClean="0"/>
              <a:t>,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জামা-কাপড়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লন্ড্রি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ভাইবোনদের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যত্ন</a:t>
            </a:r>
            <a:r>
              <a:rPr lang="en-US" baseline="0" dirty="0" smtClean="0"/>
              <a:t>  ও </a:t>
            </a:r>
            <a:r>
              <a:rPr lang="en-US" baseline="0" dirty="0" err="1" smtClean="0"/>
              <a:t>লেখাপড়া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গৃহকাজে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বহনের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 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ভরণ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পোষণের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800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উওরগুলো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sz="1800" baseline="0" dirty="0" smtClean="0"/>
              <a:t>     </a:t>
            </a:r>
            <a:endParaRPr lang="bn-BD" sz="1800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2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 ? না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উওরঃ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বেঁচে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err="1" smtClean="0"/>
              <a:t>জন্য</a:t>
            </a:r>
            <a:r>
              <a:rPr lang="en-US" baseline="0" smtClean="0"/>
              <a:t>/</a:t>
            </a:r>
            <a:r>
              <a:rPr lang="en-US" baseline="0" err="1" smtClean="0"/>
              <a:t>পারিবারিক</a:t>
            </a:r>
            <a:r>
              <a:rPr lang="en-US" baseline="0" smtClean="0"/>
              <a:t> ব্যয় মেটানোর জন্য। </a:t>
            </a:r>
            <a:r>
              <a:rPr lang="en-US" baseline="0" dirty="0" err="1" smtClean="0"/>
              <a:t>এজন্য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5926641" cy="4438396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200" y="-76200"/>
            <a:ext cx="9371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457200"/>
            <a:ext cx="41148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u-Taher-khokon-17-300x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1000" cy="2949230"/>
          </a:xfrm>
          <a:prstGeom prst="rect">
            <a:avLst/>
          </a:prstGeom>
        </p:spPr>
      </p:pic>
      <p:pic>
        <p:nvPicPr>
          <p:cNvPr id="7" name="Picture 6" descr="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4" y="3390045"/>
            <a:ext cx="4293476" cy="2777682"/>
          </a:xfrm>
          <a:prstGeom prst="rect">
            <a:avLst/>
          </a:prstGeom>
        </p:spPr>
      </p:pic>
      <p:pic>
        <p:nvPicPr>
          <p:cNvPr id="8" name="Picture 7" descr="cq5dam.web.460.306.jpeg"/>
          <p:cNvPicPr>
            <a:picLocks noChangeAspect="1"/>
          </p:cNvPicPr>
          <p:nvPr/>
        </p:nvPicPr>
        <p:blipFill>
          <a:blip r:embed="rId5"/>
          <a:srcRect r="13704"/>
          <a:stretch>
            <a:fillRect/>
          </a:stretch>
        </p:blipFill>
        <p:spPr>
          <a:xfrm>
            <a:off x="4876800" y="6996"/>
            <a:ext cx="4097772" cy="2964523"/>
          </a:xfrm>
          <a:prstGeom prst="rect">
            <a:avLst/>
          </a:prstGeom>
        </p:spPr>
      </p:pic>
      <p:pic>
        <p:nvPicPr>
          <p:cNvPr id="12" name="Picture 11" descr="url.jpgd.jpg"/>
          <p:cNvPicPr>
            <a:picLocks noChangeAspect="1"/>
          </p:cNvPicPr>
          <p:nvPr/>
        </p:nvPicPr>
        <p:blipFill>
          <a:blip r:embed="rId6"/>
          <a:srcRect l="6452" r="1613"/>
          <a:stretch>
            <a:fillRect/>
          </a:stretch>
        </p:blipFill>
        <p:spPr>
          <a:xfrm>
            <a:off x="4720710" y="3379251"/>
            <a:ext cx="4251234" cy="2759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836" y="614514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4545" y="616952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7348" y="284506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2895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র্জি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14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.jpg"/>
          <p:cNvPicPr>
            <a:picLocks noChangeAspect="1"/>
          </p:cNvPicPr>
          <p:nvPr/>
        </p:nvPicPr>
        <p:blipFill>
          <a:blip r:embed="rId3"/>
          <a:srcRect l="4571"/>
          <a:stretch>
            <a:fillRect/>
          </a:stretch>
        </p:blipFill>
        <p:spPr>
          <a:xfrm>
            <a:off x="152400" y="3408254"/>
            <a:ext cx="4419600" cy="3276078"/>
          </a:xfrm>
          <a:prstGeom prst="rect">
            <a:avLst/>
          </a:prstGeom>
        </p:spPr>
      </p:pic>
      <p:pic>
        <p:nvPicPr>
          <p:cNvPr id="2" name="Picture 1" descr="Photo0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352800"/>
            <a:ext cx="4267200" cy="3276600"/>
          </a:xfrm>
          <a:prstGeom prst="rect">
            <a:avLst/>
          </a:prstGeom>
        </p:spPr>
      </p:pic>
      <p:pic>
        <p:nvPicPr>
          <p:cNvPr id="6" name="Picture 5" descr="u.jpg"/>
          <p:cNvPicPr>
            <a:picLocks noChangeAspect="1"/>
          </p:cNvPicPr>
          <p:nvPr/>
        </p:nvPicPr>
        <p:blipFill>
          <a:blip r:embed="rId5"/>
          <a:srcRect l="2898" r="2899"/>
          <a:stretch>
            <a:fillRect/>
          </a:stretch>
        </p:blipFill>
        <p:spPr>
          <a:xfrm>
            <a:off x="4848004" y="0"/>
            <a:ext cx="4143596" cy="305650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0"/>
            <a:ext cx="4490357" cy="304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-stock-photo_csp10275929.jpg"/>
          <p:cNvPicPr>
            <a:picLocks noChangeAspect="1"/>
          </p:cNvPicPr>
          <p:nvPr/>
        </p:nvPicPr>
        <p:blipFill rotWithShape="1">
          <a:blip r:embed="rId3"/>
          <a:srcRect r="12069" b="14782"/>
          <a:stretch/>
        </p:blipFill>
        <p:spPr>
          <a:xfrm>
            <a:off x="4572000" y="638503"/>
            <a:ext cx="3886200" cy="2631185"/>
          </a:xfrm>
          <a:prstGeom prst="rect">
            <a:avLst/>
          </a:prstGeom>
        </p:spPr>
      </p:pic>
      <p:pic>
        <p:nvPicPr>
          <p:cNvPr id="3" name="Picture 2" descr="Diabetic_Doctor_Examining_a_Patient_Grid7.JPG"/>
          <p:cNvPicPr>
            <a:picLocks noChangeAspect="1"/>
          </p:cNvPicPr>
          <p:nvPr/>
        </p:nvPicPr>
        <p:blipFill>
          <a:blip r:embed="rId4"/>
          <a:srcRect l="18889" r="9506"/>
          <a:stretch>
            <a:fillRect/>
          </a:stretch>
        </p:blipFill>
        <p:spPr>
          <a:xfrm>
            <a:off x="304800" y="3655139"/>
            <a:ext cx="3733800" cy="3202861"/>
          </a:xfrm>
          <a:prstGeom prst="rect">
            <a:avLst/>
          </a:prstGeom>
        </p:spPr>
      </p:pic>
      <p:pic>
        <p:nvPicPr>
          <p:cNvPr id="4" name="Picture 3" descr="20140208083822_abm_musa_4006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4038600" cy="2850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8117" y="157098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আইনজীবী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8_5638.jpg"/>
          <p:cNvPicPr>
            <a:picLocks noChangeAspect="1"/>
          </p:cNvPicPr>
          <p:nvPr/>
        </p:nvPicPr>
        <p:blipFill>
          <a:blip r:embed="rId6"/>
          <a:srcRect l="17333"/>
          <a:stretch>
            <a:fillRect/>
          </a:stretch>
        </p:blipFill>
        <p:spPr>
          <a:xfrm>
            <a:off x="4277260" y="3716034"/>
            <a:ext cx="4638140" cy="3141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371603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582971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aripur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9100"/>
            <a:ext cx="4267200" cy="3200400"/>
          </a:xfrm>
          <a:prstGeom prst="rect">
            <a:avLst/>
          </a:prstGeom>
        </p:spPr>
      </p:pic>
      <p:pic>
        <p:nvPicPr>
          <p:cNvPr id="3" name="Picture 2" descr="একজন ধোপা.jpg"/>
          <p:cNvPicPr>
            <a:picLocks noChangeAspect="1"/>
          </p:cNvPicPr>
          <p:nvPr/>
        </p:nvPicPr>
        <p:blipFill rotWithShape="1">
          <a:blip r:embed="rId4"/>
          <a:srcRect b="6666"/>
          <a:stretch/>
        </p:blipFill>
        <p:spPr>
          <a:xfrm>
            <a:off x="228600" y="3657600"/>
            <a:ext cx="4114800" cy="308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685800"/>
            <a:ext cx="3429000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l.jpg"/>
          <p:cNvPicPr>
            <a:picLocks noChangeAspect="1"/>
          </p:cNvPicPr>
          <p:nvPr/>
        </p:nvPicPr>
        <p:blipFill>
          <a:blip r:embed="rId5"/>
          <a:srcRect l="2564" r="12454"/>
          <a:stretch>
            <a:fillRect/>
          </a:stretch>
        </p:blipFill>
        <p:spPr>
          <a:xfrm>
            <a:off x="4724400" y="381000"/>
            <a:ext cx="4419600" cy="3124200"/>
          </a:xfrm>
          <a:prstGeom prst="rect">
            <a:avLst/>
          </a:prstGeom>
        </p:spPr>
      </p:pic>
      <p:pic>
        <p:nvPicPr>
          <p:cNvPr id="6" name="Picture 5" descr="766.jpg"/>
          <p:cNvPicPr>
            <a:picLocks noChangeAspect="1"/>
          </p:cNvPicPr>
          <p:nvPr/>
        </p:nvPicPr>
        <p:blipFill>
          <a:blip r:embed="rId6"/>
          <a:srcRect r="4918" b="6716"/>
          <a:stretch>
            <a:fillRect/>
          </a:stretch>
        </p:blipFill>
        <p:spPr>
          <a:xfrm>
            <a:off x="4648200" y="3620813"/>
            <a:ext cx="4290142" cy="32371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76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-273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620000" cy="43338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d1ac5e42102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19225"/>
            <a:ext cx="5486400" cy="3429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457200"/>
            <a:ext cx="914400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4648200"/>
            <a:ext cx="9144000" cy="2209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পোষোণ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ভরণপোষণের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3-2147489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90500" y="2209800"/>
            <a:ext cx="8763000" cy="3429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Wave 3"/>
          <p:cNvSpPr/>
          <p:nvPr/>
        </p:nvSpPr>
        <p:spPr>
          <a:xfrm>
            <a:off x="533400" y="1600200"/>
            <a:ext cx="78486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ple-Border-Design-567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7"/>
            <a:ext cx="9144000" cy="6532245"/>
          </a:xfrm>
          <a:prstGeom prst="rect">
            <a:avLst/>
          </a:prstGeom>
        </p:spPr>
      </p:pic>
      <p:pic>
        <p:nvPicPr>
          <p:cNvPr id="6" name="Picture 5" descr="shaonsustlonely_1210666319_1-465822558_70fd34dfc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4171950" cy="5562600"/>
          </a:xfrm>
          <a:prstGeom prst="rect">
            <a:avLst/>
          </a:prstGeom>
        </p:spPr>
      </p:pic>
      <p:pic>
        <p:nvPicPr>
          <p:cNvPr id="4" name="Picture 3" descr="g.jpg"/>
          <p:cNvPicPr>
            <a:picLocks noChangeAspect="1"/>
          </p:cNvPicPr>
          <p:nvPr/>
        </p:nvPicPr>
        <p:blipFill>
          <a:blip r:embed="rId4"/>
          <a:srcRect l="2500" t="8888" r="58333" b="10000"/>
          <a:stretch>
            <a:fillRect/>
          </a:stretch>
        </p:blipFill>
        <p:spPr>
          <a:xfrm>
            <a:off x="685800" y="609600"/>
            <a:ext cx="3581400" cy="5562600"/>
          </a:xfrm>
          <a:prstGeom prst="rect">
            <a:avLst/>
          </a:prstGeom>
        </p:spPr>
      </p:pic>
      <p:sp>
        <p:nvSpPr>
          <p:cNvPr id="7" name="Curved Up Ribbon 6"/>
          <p:cNvSpPr/>
          <p:nvPr/>
        </p:nvSpPr>
        <p:spPr>
          <a:xfrm>
            <a:off x="1828800" y="1447800"/>
            <a:ext cx="6400800" cy="758952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2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Web:ebgs-gurujee.blogspot.com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10600" cy="4389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"/>
            <a:ext cx="7924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838200"/>
            <a:ext cx="8686800" cy="5867400"/>
            <a:chOff x="457200" y="990600"/>
            <a:chExt cx="8686800" cy="5867400"/>
          </a:xfrm>
        </p:grpSpPr>
        <p:pic>
          <p:nvPicPr>
            <p:cNvPr id="12" name="Picture 11" descr="trt.jpg"/>
            <p:cNvPicPr>
              <a:picLocks noChangeAspect="1"/>
            </p:cNvPicPr>
            <p:nvPr/>
          </p:nvPicPr>
          <p:blipFill>
            <a:blip r:embed="rId3"/>
            <a:srcRect r="1961"/>
            <a:stretch>
              <a:fillRect/>
            </a:stretch>
          </p:blipFill>
          <p:spPr>
            <a:xfrm>
              <a:off x="4953000" y="3939127"/>
              <a:ext cx="4191000" cy="29188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cv.jpg"/>
            <p:cNvPicPr>
              <a:picLocks noChangeAspect="1"/>
            </p:cNvPicPr>
            <p:nvPr/>
          </p:nvPicPr>
          <p:blipFill>
            <a:blip r:embed="rId4"/>
            <a:srcRect l="1818" t="14572"/>
            <a:stretch>
              <a:fillRect/>
            </a:stretch>
          </p:blipFill>
          <p:spPr>
            <a:xfrm>
              <a:off x="457200" y="3962400"/>
              <a:ext cx="4343400" cy="2895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DSC01631.jpg"/>
            <p:cNvPicPr>
              <a:picLocks noChangeAspect="1"/>
            </p:cNvPicPr>
            <p:nvPr/>
          </p:nvPicPr>
          <p:blipFill>
            <a:blip r:embed="rId5"/>
            <a:srcRect t="10084"/>
            <a:stretch>
              <a:fillRect/>
            </a:stretch>
          </p:blipFill>
          <p:spPr>
            <a:xfrm>
              <a:off x="457200" y="990600"/>
              <a:ext cx="4343400" cy="2717556"/>
            </a:xfrm>
            <a:prstGeom prst="rect">
              <a:avLst/>
            </a:prstGeom>
          </p:spPr>
        </p:pic>
      </p:grpSp>
      <p:pic>
        <p:nvPicPr>
          <p:cNvPr id="8" name="Picture 7" descr="h.jpg"/>
          <p:cNvPicPr>
            <a:picLocks noChangeAspect="1"/>
          </p:cNvPicPr>
          <p:nvPr/>
        </p:nvPicPr>
        <p:blipFill>
          <a:blip r:embed="rId6"/>
          <a:srcRect l="-1667" r="6667"/>
          <a:stretch>
            <a:fillRect/>
          </a:stretch>
        </p:blipFill>
        <p:spPr>
          <a:xfrm>
            <a:off x="4800600" y="762000"/>
            <a:ext cx="4343400" cy="28346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590800"/>
            <a:ext cx="9144000" cy="3429000"/>
            <a:chOff x="0" y="2895600"/>
            <a:chExt cx="9144000" cy="2895600"/>
          </a:xfrm>
        </p:grpSpPr>
        <p:pic>
          <p:nvPicPr>
            <p:cNvPr id="5" name="Picture 4" descr="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895600"/>
              <a:ext cx="4572000" cy="28955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" name="Picture 5" descr="gass.jpg"/>
            <p:cNvPicPr>
              <a:picLocks noChangeAspect="1"/>
            </p:cNvPicPr>
            <p:nvPr/>
          </p:nvPicPr>
          <p:blipFill>
            <a:blip r:embed="rId3"/>
            <a:srcRect r="7930"/>
            <a:stretch>
              <a:fillRect/>
            </a:stretch>
          </p:blipFill>
          <p:spPr>
            <a:xfrm>
              <a:off x="0" y="2895600"/>
              <a:ext cx="4648200" cy="2895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7-08-17-40-17-51daf98125ba3-untitled-18.jpg"/>
          <p:cNvPicPr>
            <a:picLocks noChangeAspect="1"/>
          </p:cNvPicPr>
          <p:nvPr/>
        </p:nvPicPr>
        <p:blipFill>
          <a:blip r:embed="rId3"/>
          <a:srcRect t="5128" b="5421"/>
          <a:stretch>
            <a:fillRect/>
          </a:stretch>
        </p:blipFill>
        <p:spPr>
          <a:xfrm>
            <a:off x="34159" y="32504"/>
            <a:ext cx="3962400" cy="2514600"/>
          </a:xfrm>
          <a:prstGeom prst="rect">
            <a:avLst/>
          </a:prstGeom>
        </p:spPr>
      </p:pic>
      <p:pic>
        <p:nvPicPr>
          <p:cNvPr id="3" name="Picture 2" descr="news_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24200"/>
            <a:ext cx="4038600" cy="3048000"/>
          </a:xfrm>
          <a:prstGeom prst="rect">
            <a:avLst/>
          </a:prstGeom>
        </p:spPr>
      </p:pic>
      <p:pic>
        <p:nvPicPr>
          <p:cNvPr id="6" name="Picture 5" descr="28_5638.jpg"/>
          <p:cNvPicPr>
            <a:picLocks noChangeAspect="1"/>
          </p:cNvPicPr>
          <p:nvPr/>
        </p:nvPicPr>
        <p:blipFill>
          <a:blip r:embed="rId5"/>
          <a:srcRect l="24161" r="2947"/>
          <a:stretch>
            <a:fillRect/>
          </a:stretch>
        </p:blipFill>
        <p:spPr>
          <a:xfrm>
            <a:off x="228600" y="3106414"/>
            <a:ext cx="3962400" cy="3037508"/>
          </a:xfrm>
          <a:prstGeom prst="rect">
            <a:avLst/>
          </a:prstGeom>
        </p:spPr>
      </p:pic>
      <p:pic>
        <p:nvPicPr>
          <p:cNvPr id="8" name="Picture 7" descr="Untitled2.png"/>
          <p:cNvPicPr>
            <a:picLocks noChangeAspect="1"/>
          </p:cNvPicPr>
          <p:nvPr/>
        </p:nvPicPr>
        <p:blipFill>
          <a:blip r:embed="rId6"/>
          <a:srcRect t="8000" r="47057"/>
          <a:stretch>
            <a:fillRect/>
          </a:stretch>
        </p:blipFill>
        <p:spPr>
          <a:xfrm>
            <a:off x="4724400" y="-114433"/>
            <a:ext cx="4038600" cy="2629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2514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04582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55386"/>
              </p:ext>
            </p:extLst>
          </p:nvPr>
        </p:nvGraphicFramePr>
        <p:xfrm>
          <a:off x="381001" y="838201"/>
          <a:ext cx="7924800" cy="527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80"/>
                <a:gridCol w="6637020"/>
              </a:tblGrid>
              <a:tr h="61068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r>
                        <a:rPr lang="en-US" sz="4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                     </a:t>
                      </a:r>
                      <a:r>
                        <a:rPr lang="en-US" sz="40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40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</a:t>
                      </a:r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676400" y="1600200"/>
            <a:ext cx="662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2133600"/>
            <a:ext cx="6858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6400" y="2819400"/>
            <a:ext cx="66294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581400"/>
            <a:ext cx="6629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যাতা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4267200"/>
            <a:ext cx="6629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4876800"/>
            <a:ext cx="6629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6400" y="5486400"/>
            <a:ext cx="6629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পোষণের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022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381000"/>
            <a:ext cx="9144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5562600"/>
            <a:ext cx="91440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1f6cf19db852-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1524000"/>
            <a:ext cx="6048793" cy="402519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5232441"/>
              </p:ext>
            </p:extLst>
          </p:nvPr>
        </p:nvGraphicFramePr>
        <p:xfrm>
          <a:off x="762000" y="5334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429000" y="2362200"/>
            <a:ext cx="2362200" cy="2209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8007</TotalTime>
  <Words>639</Words>
  <Application>Microsoft Office PowerPoint</Application>
  <PresentationFormat>On-screen Show (4:3)</PresentationFormat>
  <Paragraphs>100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পরিচিতি</vt:lpstr>
      <vt:lpstr>            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ismail - [2010]</cp:lastModifiedBy>
  <cp:revision>437</cp:revision>
  <dcterms:created xsi:type="dcterms:W3CDTF">2006-08-16T00:00:00Z</dcterms:created>
  <dcterms:modified xsi:type="dcterms:W3CDTF">2020-01-12T16:10:45Z</dcterms:modified>
</cp:coreProperties>
</file>