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9" r:id="rId4"/>
    <p:sldId id="260" r:id="rId5"/>
    <p:sldId id="274" r:id="rId6"/>
    <p:sldId id="280" r:id="rId7"/>
    <p:sldId id="276" r:id="rId8"/>
    <p:sldId id="278" r:id="rId9"/>
    <p:sldId id="273" r:id="rId10"/>
    <p:sldId id="282" r:id="rId11"/>
    <p:sldId id="281" r:id="rId12"/>
    <p:sldId id="264" r:id="rId13"/>
    <p:sldId id="272" r:id="rId14"/>
    <p:sldId id="271" r:id="rId15"/>
    <p:sldId id="270" r:id="rId16"/>
    <p:sldId id="266" r:id="rId17"/>
    <p:sldId id="269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2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3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79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5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49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54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9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2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5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8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9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3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9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4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70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softEdge rad="635000"/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941294" y="2937163"/>
            <a:ext cx="10139082" cy="9836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সবাইকে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576" y="232228"/>
            <a:ext cx="11981330" cy="921884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নীতির ব্যাখ্যা – ৩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7576" y="1273135"/>
            <a:ext cx="11981329" cy="556882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He(2)  =  1s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পলির বর্জন নীতি অনুসারে একটি ইলেকট্রন যদি ঘড়ির কাটার ঘূর্ণন বরাবর ঘুরে(ডান আবর্তন) তবে অপর ইলেকট্রনটি অবশ্যই বিপরীত দিকে(বাম আবর্তন) ঘুরবে।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ইলেকট্রন দুটির স্পিন কোয়ান্টাম সংখার মান ভিন্ন হয়েছে। অর্থাৎ দুটি ইলেক্ট্রনের চারটি কোয়ান্টাম সংখার মান একই রকম হয়নি।</a:t>
            </a:r>
          </a:p>
        </p:txBody>
      </p:sp>
    </p:spTree>
    <p:extLst>
      <p:ext uri="{BB962C8B-B14F-4D97-AF65-F5344CB8AC3E}">
        <p14:creationId xmlns:p14="http://schemas.microsoft.com/office/powerpoint/2010/main" val="23051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20000"/>
                <a:lumOff val="80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4129"/>
            <a:ext cx="12192000" cy="119678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নিচের ছবিটি লক্ষ্য করঃ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66"/>
            <a:ext cx="12192000" cy="5510334"/>
          </a:xfrm>
          <a:prstGeom prst="rect">
            <a:avLst/>
          </a:prstGeom>
          <a:effectLst>
            <a:innerShdw blurRad="114300">
              <a:prstClr val="black"/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035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4129"/>
            <a:ext cx="11952847" cy="1196789"/>
          </a:xfrm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auli's Exclusion principle[1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0742" y="2460812"/>
            <a:ext cx="4034118" cy="3027456"/>
          </a:xfrm>
        </p:spPr>
      </p:pic>
    </p:spTree>
    <p:extLst>
      <p:ext uri="{BB962C8B-B14F-4D97-AF65-F5344CB8AC3E}">
        <p14:creationId xmlns:p14="http://schemas.microsoft.com/office/powerpoint/2010/main" val="34813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accent3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33051"/>
            <a:ext cx="12192000" cy="5514113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নীতি অনুসারে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ইলেকট্রন বিন্যাস লেখ।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জোডায় কাজঃ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33051"/>
            <a:ext cx="12192000" cy="5514113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নীতি অনুসারে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 ইলেকট্রন বিন্যাস লেখ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33051"/>
            <a:ext cx="12192000" cy="5514113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নীতি অনুসারে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 ইলেকট্রন বিন্যাস লেখ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33051"/>
            <a:ext cx="12192000" cy="5514113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নীতি অনুসারে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, Li , B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 ইলেকট্রন বিন্যাস লেখ।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chemeClr val="accent4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33051"/>
            <a:ext cx="12192000" cy="5514113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নীতি অনুসারে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ব্যাখ্যাসহ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025078" y="4205573"/>
            <a:ext cx="10986247" cy="9836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2">
                <a:lumMod val="40000"/>
                <a:lumOff val="60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4129"/>
            <a:ext cx="12156142" cy="1205281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99410"/>
            <a:ext cx="7578436" cy="543756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আলাম সরকার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রসায়ন বিভাগ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 মহিলা কলেজ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– কুড়িগ্রাম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rafiqulalam.nmc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36" y="1299410"/>
            <a:ext cx="4577705" cy="5437566"/>
          </a:xfrm>
        </p:spPr>
      </p:pic>
    </p:spTree>
    <p:extLst>
      <p:ext uri="{BB962C8B-B14F-4D97-AF65-F5344CB8AC3E}">
        <p14:creationId xmlns:p14="http://schemas.microsoft.com/office/powerpoint/2010/main" val="36706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9270"/>
            <a:ext cx="12192000" cy="98367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330036"/>
            <a:ext cx="12192000" cy="5527963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 ১ম পত্র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২য়(গুণগত রসায়ন)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শিরোণামঃ পরমাণুর ইলেক্ট্রন বিন্যাস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বিষয়ঃ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নীতি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tx2">
                <a:lumMod val="75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 যাচাইঃ</a:t>
            </a:r>
            <a:endParaRPr lang="en-US" sz="6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33051"/>
            <a:ext cx="12192000" cy="551411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 চিত্রগুলো লক্ষ্য কর -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6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21561"/>
            <a:ext cx="4881281" cy="36275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96982" y="5776789"/>
            <a:ext cx="6082145" cy="98367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ও এর কক্ষপথ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033239" y="5749085"/>
            <a:ext cx="6082145" cy="98367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অরবিটাল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4" y="2135010"/>
            <a:ext cx="4518420" cy="3461677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3869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46909"/>
            <a:ext cx="12095018" cy="5500255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পলির বর্জন নীতি কী তা বলতে পারবে।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পরমাণুর ইলেকট্রন বিন্যাসে চারটি কোয়ান্টাম সংখার গুরুত্ব ব্যাখ্যা করতে পারবে।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পারমাণুর অরবিটালের ইলেকট্রন ধারণ ক্ষমতা জানতে পারবে।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পরমাণুর ইলেকট্রন বিন্যাস সঠিকভাবে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4069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ইলেকট্রন বিন্যাস লক্ষ্য করঃ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33051"/>
            <a:ext cx="12192000" cy="551411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He(2)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4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2s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অরবিটালে অবস্থিত ইলেকট্রন দুটি পরস্পর বিপরীত স্পিনবিশিষ্ট হয়।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ইলেকট্রন বিন্যাসটি পলির বর্জন নীতি অনুসারে হয়েছে।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নীতিঃ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33051"/>
            <a:ext cx="12192000" cy="5514113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“একটি পরমাণুতে যেকোনো দুটি ইলেক্ট্রনের চারটি কোয়ান্টাম সংখার মান একইরূপ হতে পারে না।” অর্থাৎ একটি পরমাণুতে অবস্থানরত ইলেকট্রনগুলোর নিজেদের মধ্যে অন্ততপক্ষে একটি কোয়ান্টাম সংখার মান ভিন্ন থাকতেই হবে।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74" y="96980"/>
            <a:ext cx="12025744" cy="98367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নীতির ব্যাখ্যা - ১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233051"/>
            <a:ext cx="12192000" cy="5514113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হিলিয়াম পরমাণুর ইলেকট্রন বিন্যাস - 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He(2)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4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হিলিয়ামের উভয় ইলেকট্রনের প্রধান কোয়ান্টাম সংখা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1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আবার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উপস্তরে আছে বলে উভয় ইলেকট্রনের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কোয়ান্টাম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সংখা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576" y="232228"/>
            <a:ext cx="11981330" cy="921884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পলির বর্জন নীতির ব্যাখ্যা – ২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7576" y="1273135"/>
            <a:ext cx="11981329" cy="556882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He(2)  =  1s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 হিলিয়ামের উভয়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ইলেক্ট্রনের সহকারী কোয়ান্টাম সংখা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তাই উভয় ইলেক্ট্রনের চুম্বকীয় কোয়ান্টাম সংখা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তিন প্রকার কোয়ান্টাম সংখার মান একই রকম হয়েছে।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473</TotalTime>
  <Words>364</Words>
  <Application>Microsoft Office PowerPoint</Application>
  <PresentationFormat>Widescreen</PresentationFormat>
  <Paragraphs>51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Century Gothic</vt:lpstr>
      <vt:lpstr>NikoshBAN</vt:lpstr>
      <vt:lpstr>Times New Roman</vt:lpstr>
      <vt:lpstr>Wingdings 3</vt:lpstr>
      <vt:lpstr>Slice</vt:lpstr>
      <vt:lpstr>PowerPoint Presentation</vt:lpstr>
      <vt:lpstr>PowerPoint Presentation</vt:lpstr>
      <vt:lpstr>পাঠ পরিচিতিঃ</vt:lpstr>
      <vt:lpstr>পূর্বজ্ঞ্যান যাচাইঃ</vt:lpstr>
      <vt:lpstr>এই পাঠ শেষে শিক্ষার্থীরা....</vt:lpstr>
      <vt:lpstr>নিচের ইলেকট্রন বিন্যাস লক্ষ্য করঃ</vt:lpstr>
      <vt:lpstr>পলির বর্জন নীতিঃ</vt:lpstr>
      <vt:lpstr>পলির বর্জন নীতির ব্যাখ্যা - ১</vt:lpstr>
      <vt:lpstr>পলির বর্জন নীতির ব্যাখ্যা – ২</vt:lpstr>
      <vt:lpstr>পলির বর্জন নীতির ব্যাখ্যা – ৩</vt:lpstr>
      <vt:lpstr>নিচের নিচের ছবিটি লক্ষ্য করঃ</vt:lpstr>
      <vt:lpstr>নিচের ভিডিওটি লক্ষ্য করঃ</vt:lpstr>
      <vt:lpstr>একক কাজঃ</vt:lpstr>
      <vt:lpstr>জোডায় কাজঃ</vt:lpstr>
      <vt:lpstr>দলীয় কাজঃ</vt:lpstr>
      <vt:lpstr>মূল্যায়নঃ</vt:lpstr>
      <vt:lpstr>বাড়ীর কাজঃ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Rafiqul Alam Sarker</dc:creator>
  <cp:lastModifiedBy>Md Rafiqul Alam Sarker</cp:lastModifiedBy>
  <cp:revision>79</cp:revision>
  <dcterms:created xsi:type="dcterms:W3CDTF">2020-01-07T10:14:19Z</dcterms:created>
  <dcterms:modified xsi:type="dcterms:W3CDTF">2020-01-12T14:42:28Z</dcterms:modified>
</cp:coreProperties>
</file>