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7"/>
  </p:notesMasterIdLst>
  <p:sldIdLst>
    <p:sldId id="273" r:id="rId3"/>
    <p:sldId id="258" r:id="rId4"/>
    <p:sldId id="259" r:id="rId5"/>
    <p:sldId id="268" r:id="rId6"/>
    <p:sldId id="260" r:id="rId7"/>
    <p:sldId id="261" r:id="rId8"/>
    <p:sldId id="269" r:id="rId9"/>
    <p:sldId id="262" r:id="rId10"/>
    <p:sldId id="270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027" autoAdjust="0"/>
  </p:normalViewPr>
  <p:slideViewPr>
    <p:cSldViewPr>
      <p:cViewPr varScale="1">
        <p:scale>
          <a:sx n="58" d="100"/>
          <a:sy n="5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B8CB7-F82E-438F-8B55-7F3B59B091C7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268D2-EBAC-40D5-AAEF-49C287F5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67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4623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464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47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03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766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122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1094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8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883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8125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120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305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57400" y="381000"/>
            <a:ext cx="5257800" cy="1600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9407" y="2140211"/>
            <a:ext cx="3633787" cy="35957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793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40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74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1888" y="-9099"/>
            <a:ext cx="9225887" cy="1417638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ভালভাবে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বেচে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জিনিষটির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ব্যায়ামের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উপকারিতা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0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8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সুস্থ্যদেহে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সুস্থ্যমন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-এ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উক্তিটির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17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26584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2459" y="1717964"/>
            <a:ext cx="45719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95800" y="25146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286000"/>
            <a:ext cx="32004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রেজা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কাওছার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রেজভী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চর্চা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গোলাপগঞ্জ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2514600"/>
            <a:ext cx="33528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নবমঃ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বিষয়ঃশারিরীক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সময়ঃ৪০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1133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ব্যক্তিটি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38" y="1805780"/>
            <a:ext cx="9190038" cy="5052220"/>
          </a:xfr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08480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632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38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8" cy="1295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1"/>
            <a:ext cx="4495800" cy="3810794"/>
          </a:xfrm>
        </p:spPr>
      </p:pic>
      <p:sp>
        <p:nvSpPr>
          <p:cNvPr id="7" name="TextBox 6"/>
          <p:cNvSpPr txBox="1"/>
          <p:nvPr/>
        </p:nvSpPr>
        <p:spPr>
          <a:xfrm>
            <a:off x="4038600" y="6096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অনুশীলন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71600"/>
            <a:ext cx="4343400" cy="43484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05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845"/>
            <a:ext cx="9144000" cy="14176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cap="none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সুস্বাস্থ্য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কি,তা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সুস্থজীবনের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শারিরীক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প্রয়োজনীতা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24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সু-স্বাস্থ্যবান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" y="762001"/>
            <a:ext cx="4142899" cy="33527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747215"/>
            <a:ext cx="46482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191000"/>
            <a:ext cx="29718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4191000"/>
            <a:ext cx="5943599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95606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কৌশল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562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অনুশীন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5562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47800"/>
            <a:ext cx="4724400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4419600" cy="365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8321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শারিরীক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বিকাস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218"/>
            <a:ext cx="4017818" cy="43641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03218"/>
            <a:ext cx="5105400" cy="43641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22175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689</TotalTime>
  <Words>140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Apex</vt:lpstr>
      <vt:lpstr>Office Theme</vt:lpstr>
      <vt:lpstr>Slide 1</vt:lpstr>
      <vt:lpstr>পরিচিতি</vt:lpstr>
      <vt:lpstr>*নিম্নে ব্যক্তিটি কি করছে? *এটা করলে স্বাস্থ্য কেমন হয় ?</vt:lpstr>
      <vt:lpstr>সুস্থ্য জীবন </vt:lpstr>
      <vt:lpstr>Slide 5</vt:lpstr>
      <vt:lpstr>শিখন ফল</vt:lpstr>
      <vt:lpstr>সু-স্বাস্থ্যবান কে ?</vt:lpstr>
      <vt:lpstr>সুস্থ্য থাকার কিছু কৌশল</vt:lpstr>
      <vt:lpstr>শারিরীক ও মানসিক বিকাস </vt:lpstr>
      <vt:lpstr>একক কাজ</vt:lpstr>
      <vt:lpstr>দলিয় কাজ</vt:lpstr>
      <vt:lpstr>মুল্যায়ন</vt:lpstr>
      <vt:lpstr>বাড়ীর কাজ </vt:lpstr>
      <vt:lpstr>সকলকে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Mokter</dc:creator>
  <cp:lastModifiedBy>pc</cp:lastModifiedBy>
  <cp:revision>68</cp:revision>
  <dcterms:created xsi:type="dcterms:W3CDTF">2006-08-16T00:00:00Z</dcterms:created>
  <dcterms:modified xsi:type="dcterms:W3CDTF">2020-01-13T01:18:55Z</dcterms:modified>
</cp:coreProperties>
</file>