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70" r:id="rId11"/>
    <p:sldId id="271" r:id="rId12"/>
    <p:sldId id="265" r:id="rId13"/>
    <p:sldId id="266" r:id="rId14"/>
    <p:sldId id="272" r:id="rId15"/>
    <p:sldId id="267" r:id="rId16"/>
    <p:sldId id="273" r:id="rId17"/>
    <p:sldId id="274" r:id="rId18"/>
    <p:sldId id="275" r:id="rId19"/>
    <p:sldId id="263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1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5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0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89C5-E164-4028-B6A8-62B09D88984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16484-5E68-4477-A96D-7B28C119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189435"/>
            <a:ext cx="10072255" cy="4147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945" y="4858849"/>
            <a:ext cx="10072255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96982"/>
            <a:ext cx="115824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কিছুর ফলে পরিবেশের উপর কী প্রভাব পড়ছে?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9" y="1052945"/>
            <a:ext cx="1158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বায়ূ দূষণ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09" y="4572539"/>
            <a:ext cx="11582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 দূষন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509" y="1932500"/>
            <a:ext cx="115824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09" y="3640704"/>
            <a:ext cx="115824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9" y="2878935"/>
            <a:ext cx="11582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বর্জ্যদূষণ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32509" y="5504374"/>
            <a:ext cx="11582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দূষণ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5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54182"/>
            <a:ext cx="117486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দূষণ, মাটি দূষণ, পানিদূষণ, শব্দ দূষণ, বর্জ্য দূষণ, মানবসৃষ্ট দূষণ ইত্যাদি দূষণের ফলে আমাদের পরিবেশ যেভাবে দূষিত হচ্ছে তাকেই পরিবেশ দূষণ বলে।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637308"/>
            <a:ext cx="1154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745673"/>
            <a:ext cx="554355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63" y="1745673"/>
            <a:ext cx="55045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12872" cy="3580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1" y="0"/>
            <a:ext cx="5999019" cy="3580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1370"/>
            <a:ext cx="3976254" cy="31666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27820" y="3691370"/>
            <a:ext cx="4364181" cy="3222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91370"/>
            <a:ext cx="3678380" cy="31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9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207818"/>
            <a:ext cx="11651673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দেখে তোমরা কী বুঝলে?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3" y="1142862"/>
            <a:ext cx="1165167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দূষণের বিভিন্ন কারন।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2" y="1994503"/>
            <a:ext cx="1165167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যানবাহনের কালো ধোঁয়ায় বায়ু দূষিত হয়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671" y="2929547"/>
            <a:ext cx="1165167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বর্জ্য পদার্থ পানি দূষণ করে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72" y="3864591"/>
            <a:ext cx="1165167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 ময়লা আবর্জনা ফেললে পানি দূষিত হয়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70" y="4799635"/>
            <a:ext cx="11651673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কোলাহল, যানবাহনের হর্ন শব্দ দূষণ করে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670" y="5734679"/>
            <a:ext cx="11651673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সেখানে প্রসাব করলে পরিবেশ দূষিত হয়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443345"/>
            <a:ext cx="1165167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কে কে রাস্তায় আবর্জনা দেখেছ?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235" y="1648691"/>
            <a:ext cx="11651673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 থাকলে চারপাশে কেমন গন্ধ ছড়ায় 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236" y="2854037"/>
            <a:ext cx="11651671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ফলে কী ধরনের ক্ষতি হতে পারে?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3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545" y="0"/>
            <a:ext cx="10321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৬টি দলে ভাগ 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991593"/>
            <a:ext cx="7883237" cy="46533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2545" y="923330"/>
            <a:ext cx="6968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মনযোগ দিয়ে দেখ।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1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746" y="2272696"/>
            <a:ext cx="1018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পাশের কোন ছবিতে কী দূষণ হচ্ছে বল?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746" y="997527"/>
            <a:ext cx="825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তোমাদের পাঠ্য বইয়ের ৩৮ পৃষ্টা খোল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746" y="3547865"/>
            <a:ext cx="9407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ধরনের দূষন নিয়ে আলোচনা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498764"/>
            <a:ext cx="11263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চকে ৬ দলে ৬ ধরণের দূষণের নাম লিখ এবং উদাহরণ দাও।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46247"/>
              </p:ext>
            </p:extLst>
          </p:nvPr>
        </p:nvGraphicFramePr>
        <p:xfrm>
          <a:off x="263236" y="1206650"/>
          <a:ext cx="11817928" cy="447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6728">
                  <a:extLst>
                    <a:ext uri="{9D8B030D-6E8A-4147-A177-3AD203B41FA5}">
                      <a16:colId xmlns:a16="http://schemas.microsoft.com/office/drawing/2014/main" val="1505009463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211416794"/>
                    </a:ext>
                  </a:extLst>
                </a:gridCol>
              </a:tblGrid>
              <a:tr h="619217"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পরিবেশের দূষন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 পরিবেশের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দূষণ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430399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16432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770981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29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898640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30014"/>
                  </a:ext>
                </a:extLst>
              </a:tr>
              <a:tr h="629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17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5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055" y="512618"/>
            <a:ext cx="102523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নিচের বাক্য গুলো পূরন করো </a:t>
            </a:r>
          </a:p>
          <a:p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১।বায়ুতে যে দূষণ ...................................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২।পানিতে যে দূষণ...................................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৩।মাটিতে যে দূষণ ...................................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৪।রাস্থায় শব্দের ফলে যে দূষণ ......................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৫।রাস্থায় আবর্জনার ফলে যে দূষণ ...................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৬।মানুষের দ্বারা সৃষ্ট যে দূষণ ..........................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2" y="651163"/>
            <a:ext cx="11776363" cy="1323439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692" y="2715491"/>
            <a:ext cx="11928763" cy="341632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তৌহিদা আক্তার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হুরগাঁও সরকারি প্রাথমিক বিদ্যালয়                       সদর, হবিগঞ্জ।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3" y="540327"/>
            <a:ext cx="901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আমরা একটি শিক্ষণীয় ভিডিও দেখব।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82" y="886691"/>
            <a:ext cx="1179021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রাস্থায় ময়লা আবর্জনা ফেলা থেকে কীভাবে আমরা সবাইকে বিরত রাখতে পারি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942109"/>
            <a:ext cx="11748654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625436"/>
            <a:ext cx="6871855" cy="33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3" y="2272145"/>
            <a:ext cx="11180619" cy="4401205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তৃতীয়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৭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পরিবেশ দূষন প্রতিরোধ ও সংরক্ষন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৩৮,৩৯।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১০/০১/২০২০।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৩৫ মিনিট।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2" y="138545"/>
            <a:ext cx="11180619" cy="1323439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7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836" y="138545"/>
            <a:ext cx="7190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836" y="138545"/>
            <a:ext cx="11928764" cy="1323439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36" y="2119469"/>
            <a:ext cx="11928763" cy="230832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দেখলাম যে, আমাদের পরিবেশ বিভিন্নভাবে দূষিত হচ্ছে।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88" y="500063"/>
            <a:ext cx="10747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" y="2618506"/>
            <a:ext cx="10747230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দূষন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0219"/>
            <a:ext cx="11222182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পাঠটি শেষে , তোমরা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2873"/>
            <a:ext cx="1152698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 ১ ১।মানুষ ও অন্য প্রানীর জীবনে সুন্দর ও সুস্থ পরিবেশের গুরুত্ব বলতে পারবে।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2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" y="1206432"/>
            <a:ext cx="11012590" cy="54021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405" y="65246"/>
            <a:ext cx="1165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ছবিটির দিখে লক্ষ্য কর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5" y="186622"/>
            <a:ext cx="9781309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কী দেখলে?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1052669"/>
            <a:ext cx="9781309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 ধোঁয়া বাতাসের সাথে উড়ছে।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526" y="4731671"/>
            <a:ext cx="9781309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 কীটনাশক ব্যবহার করা হচ্ছে।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7527" y="2908627"/>
            <a:ext cx="978130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 আবর্জনা ফেলা হচ্ছে।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26" y="5653618"/>
            <a:ext cx="978130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 কারখানার বর্জ্য পদার্থ নদির পানিতে মিশেছে।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527" y="1980648"/>
            <a:ext cx="978130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 হর্ণ ও মাইকের আওয়াজ হচ্ছে।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527" y="3830574"/>
            <a:ext cx="978130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হাচিঁ কাশি বাতাসে মিশেছে।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5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393</Words>
  <Application>Microsoft Office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74</cp:revision>
  <dcterms:created xsi:type="dcterms:W3CDTF">2020-01-09T09:06:24Z</dcterms:created>
  <dcterms:modified xsi:type="dcterms:W3CDTF">2020-01-12T06:40:44Z</dcterms:modified>
</cp:coreProperties>
</file>