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60" r:id="rId4"/>
    <p:sldId id="293" r:id="rId5"/>
    <p:sldId id="262" r:id="rId6"/>
    <p:sldId id="305" r:id="rId7"/>
    <p:sldId id="275" r:id="rId8"/>
    <p:sldId id="308" r:id="rId9"/>
    <p:sldId id="309" r:id="rId10"/>
    <p:sldId id="307" r:id="rId11"/>
    <p:sldId id="321" r:id="rId12"/>
    <p:sldId id="312" r:id="rId13"/>
    <p:sldId id="315" r:id="rId14"/>
    <p:sldId id="323" r:id="rId15"/>
    <p:sldId id="300" r:id="rId16"/>
    <p:sldId id="274" r:id="rId17"/>
    <p:sldId id="304" r:id="rId18"/>
    <p:sldId id="302" r:id="rId19"/>
    <p:sldId id="318" r:id="rId20"/>
    <p:sldId id="322" r:id="rId21"/>
    <p:sldId id="324" r:id="rId22"/>
    <p:sldId id="270" r:id="rId23"/>
    <p:sldId id="320" r:id="rId24"/>
    <p:sldId id="31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3186" autoAdjust="0"/>
  </p:normalViewPr>
  <p:slideViewPr>
    <p:cSldViewPr snapToGrid="0">
      <p:cViewPr varScale="1">
        <p:scale>
          <a:sx n="68" d="100"/>
          <a:sy n="68" d="100"/>
        </p:scale>
        <p:origin x="4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2A70-11BE-4394-85F6-6EA6F493C31D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0CE9-7605-4867-AD23-BAFF377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9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40CE9-7605-4867-AD23-BAFF377F3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40CE9-7605-4867-AD23-BAFF377F36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9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10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6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69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2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810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4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8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10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4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70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7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47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170764-BCE5-4191-8151-CAD04C58205A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C81164-A335-4441-9787-411ECF2B2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6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E5CECA-0294-4105-B3D2-3C2A36209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" y="480205"/>
            <a:ext cx="11437034" cy="6377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8C073-8093-4A78-9432-6FF68E3B1EA3}"/>
              </a:ext>
            </a:extLst>
          </p:cNvPr>
          <p:cNvSpPr txBox="1"/>
          <p:nvPr/>
        </p:nvSpPr>
        <p:spPr>
          <a:xfrm>
            <a:off x="5261317" y="801858"/>
            <a:ext cx="4557932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F6DE3D-6AEB-4E54-AA29-0E0BD8B5F3BB}"/>
              </a:ext>
            </a:extLst>
          </p:cNvPr>
          <p:cNvSpPr txBox="1"/>
          <p:nvPr/>
        </p:nvSpPr>
        <p:spPr>
          <a:xfrm>
            <a:off x="7097486" y="1872344"/>
            <a:ext cx="3918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25 প</a:t>
            </a:r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য়সা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C0C7B-6654-4D2D-9B29-89163D384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7" y="653143"/>
            <a:ext cx="5718628" cy="534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F2840-2428-4476-A5D0-FAC794BB1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731519"/>
            <a:ext cx="5472332" cy="5162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E78DDC-F239-4A0C-9F7C-CB49161E97C1}"/>
              </a:ext>
            </a:extLst>
          </p:cNvPr>
          <p:cNvSpPr txBox="1"/>
          <p:nvPr/>
        </p:nvSpPr>
        <p:spPr>
          <a:xfrm>
            <a:off x="7005710" y="2630658"/>
            <a:ext cx="3981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পয়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18200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29536-1882-4688-A401-E9658DE74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0" b="433"/>
          <a:stretch/>
        </p:blipFill>
        <p:spPr>
          <a:xfrm rot="10800000">
            <a:off x="1240297" y="1052260"/>
            <a:ext cx="1559343" cy="1498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0595E-8B68-4C3B-A628-3A19DDD6C11D}"/>
              </a:ext>
            </a:extLst>
          </p:cNvPr>
          <p:cNvSpPr txBox="1"/>
          <p:nvPr/>
        </p:nvSpPr>
        <p:spPr>
          <a:xfrm>
            <a:off x="3149017" y="1339812"/>
            <a:ext cx="10948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869054-9F67-4B3F-AACA-FE8197F34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0" b="433"/>
          <a:stretch/>
        </p:blipFill>
        <p:spPr>
          <a:xfrm rot="10800000">
            <a:off x="4536657" y="1052261"/>
            <a:ext cx="1559343" cy="149843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9ACAA5E-1396-43B4-A1FE-506558C9B230}"/>
              </a:ext>
            </a:extLst>
          </p:cNvPr>
          <p:cNvSpPr/>
          <p:nvPr/>
        </p:nvSpPr>
        <p:spPr>
          <a:xfrm>
            <a:off x="6574006" y="1339812"/>
            <a:ext cx="1559342" cy="79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7A749-3F62-4202-B087-E855B48388FB}"/>
              </a:ext>
            </a:extLst>
          </p:cNvPr>
          <p:cNvSpPr txBox="1"/>
          <p:nvPr/>
        </p:nvSpPr>
        <p:spPr>
          <a:xfrm>
            <a:off x="8955507" y="1052260"/>
            <a:ext cx="2426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২ পয়সা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A1304F5-C10B-41B6-8DAB-891F71E9952D}"/>
              </a:ext>
            </a:extLst>
          </p:cNvPr>
          <p:cNvSpPr/>
          <p:nvPr/>
        </p:nvSpPr>
        <p:spPr>
          <a:xfrm>
            <a:off x="6610567" y="3368908"/>
            <a:ext cx="1559342" cy="79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C9C613-9CBA-46B2-B18E-9F6C354FBD08}"/>
              </a:ext>
            </a:extLst>
          </p:cNvPr>
          <p:cNvSpPr txBox="1"/>
          <p:nvPr/>
        </p:nvSpPr>
        <p:spPr>
          <a:xfrm>
            <a:off x="8690146" y="3333705"/>
            <a:ext cx="2638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৫০পয়সা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3A4AC-99AF-4AD7-96A6-15F0DD4CF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99" y="3018253"/>
            <a:ext cx="1559343" cy="14984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6CE409-1EA8-42C6-A22B-1CAA98148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87" y="3017588"/>
            <a:ext cx="1559343" cy="14984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8BA634-4063-4CD8-8391-ED13C11C9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47" y="4685200"/>
            <a:ext cx="1559344" cy="149843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8142BF8-C5E7-4336-992A-5E36EA4AF246}"/>
              </a:ext>
            </a:extLst>
          </p:cNvPr>
          <p:cNvSpPr/>
          <p:nvPr/>
        </p:nvSpPr>
        <p:spPr>
          <a:xfrm>
            <a:off x="6574006" y="5055113"/>
            <a:ext cx="1559342" cy="795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9D7050-CE3A-46FB-A3B2-BCEB1D95115F}"/>
              </a:ext>
            </a:extLst>
          </p:cNvPr>
          <p:cNvSpPr txBox="1"/>
          <p:nvPr/>
        </p:nvSpPr>
        <p:spPr>
          <a:xfrm>
            <a:off x="8430463" y="5055112"/>
            <a:ext cx="3161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১০০ পয়সা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2DA7595-105D-4AD0-B65A-B26B3EA86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4" y="4703792"/>
            <a:ext cx="1559344" cy="14984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82076C-3750-4D11-8E47-31B881A39BA2}"/>
              </a:ext>
            </a:extLst>
          </p:cNvPr>
          <p:cNvSpPr txBox="1"/>
          <p:nvPr/>
        </p:nvSpPr>
        <p:spPr>
          <a:xfrm>
            <a:off x="3318902" y="3333704"/>
            <a:ext cx="755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ED226B-3035-4DB4-A812-D843BC9E9AE3}"/>
              </a:ext>
            </a:extLst>
          </p:cNvPr>
          <p:cNvSpPr txBox="1"/>
          <p:nvPr/>
        </p:nvSpPr>
        <p:spPr>
          <a:xfrm>
            <a:off x="3287417" y="5055112"/>
            <a:ext cx="755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3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F35B8-6877-4CE3-BD11-B73CEE29A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-7479" r="34501" b="-1"/>
          <a:stretch/>
        </p:blipFill>
        <p:spPr>
          <a:xfrm rot="16200000">
            <a:off x="2072187" y="1808497"/>
            <a:ext cx="1447801" cy="3457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B3631B-3E1E-4036-AAD3-99A32CC14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8" r="66842"/>
          <a:stretch/>
        </p:blipFill>
        <p:spPr>
          <a:xfrm rot="5400000">
            <a:off x="1784681" y="-414088"/>
            <a:ext cx="1774660" cy="4018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231BD-2CE4-454C-80D5-F19D4285B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/>
          <a:stretch/>
        </p:blipFill>
        <p:spPr>
          <a:xfrm rot="5400000">
            <a:off x="2071933" y="3697202"/>
            <a:ext cx="1604720" cy="3301164"/>
          </a:xfrm>
          <a:prstGeom prst="rect">
            <a:avLst/>
          </a:prstGeom>
        </p:spPr>
      </p:pic>
      <p:sp>
        <p:nvSpPr>
          <p:cNvPr id="7" name="Equals 6">
            <a:extLst>
              <a:ext uri="{FF2B5EF4-FFF2-40B4-BE49-F238E27FC236}">
                <a16:creationId xmlns:a16="http://schemas.microsoft.com/office/drawing/2014/main" id="{7C9544A2-054B-4889-87D5-16D6A4641466}"/>
              </a:ext>
            </a:extLst>
          </p:cNvPr>
          <p:cNvSpPr/>
          <p:nvPr/>
        </p:nvSpPr>
        <p:spPr>
          <a:xfrm>
            <a:off x="5001126" y="1155031"/>
            <a:ext cx="2189748" cy="109487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BD661CC4-BEC6-401E-BEC6-165747B62B23}"/>
              </a:ext>
            </a:extLst>
          </p:cNvPr>
          <p:cNvSpPr/>
          <p:nvPr/>
        </p:nvSpPr>
        <p:spPr>
          <a:xfrm>
            <a:off x="5001126" y="2881563"/>
            <a:ext cx="2189748" cy="109487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2CD8502D-0317-4817-96FF-DFE1C5F34AB9}"/>
              </a:ext>
            </a:extLst>
          </p:cNvPr>
          <p:cNvSpPr/>
          <p:nvPr/>
        </p:nvSpPr>
        <p:spPr>
          <a:xfrm>
            <a:off x="5101389" y="4419602"/>
            <a:ext cx="2189748" cy="109487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CF8E8-5B42-4D5D-A82A-1F1332310B0E}"/>
              </a:ext>
            </a:extLst>
          </p:cNvPr>
          <p:cNvSpPr txBox="1"/>
          <p:nvPr/>
        </p:nvSpPr>
        <p:spPr>
          <a:xfrm>
            <a:off x="8205537" y="1155031"/>
            <a:ext cx="300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 টাকা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0BD91E-5AE0-40AD-A0D3-5E635C0AD3B1}"/>
              </a:ext>
            </a:extLst>
          </p:cNvPr>
          <p:cNvSpPr txBox="1"/>
          <p:nvPr/>
        </p:nvSpPr>
        <p:spPr>
          <a:xfrm>
            <a:off x="8265695" y="3075056"/>
            <a:ext cx="285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 টাকা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5621FB-415B-485F-8DA5-0AF061F58B59}"/>
              </a:ext>
            </a:extLst>
          </p:cNvPr>
          <p:cNvSpPr txBox="1"/>
          <p:nvPr/>
        </p:nvSpPr>
        <p:spPr>
          <a:xfrm>
            <a:off x="8458200" y="4545424"/>
            <a:ext cx="218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১০ টাকা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2" y="2299439"/>
            <a:ext cx="2934213" cy="3638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53" y="2388150"/>
            <a:ext cx="2971854" cy="3549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51" y="2299439"/>
            <a:ext cx="3578059" cy="3663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7970" y="5947246"/>
            <a:ext cx="229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(এক)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1759" y="5962835"/>
            <a:ext cx="218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(দুই)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8398" y="5937864"/>
            <a:ext cx="232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(পাঁচ)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1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0B597-8F18-4546-8B8F-4EC6ADBE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0" y="556127"/>
            <a:ext cx="3537284" cy="17938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3A06F-FF65-48BC-9449-DB6923AF9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0" y="2466474"/>
            <a:ext cx="3537284" cy="17358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D46FB-502D-4C1B-9667-C302E47FB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0" y="4318781"/>
            <a:ext cx="3537284" cy="18665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8F3C4A-FC69-45F7-A6E4-49FB5590E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77" y="768475"/>
            <a:ext cx="4058059" cy="19652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E8DA5-4E18-4386-8F02-6F9ED823DD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06"/>
          <a:stretch/>
        </p:blipFill>
        <p:spPr>
          <a:xfrm>
            <a:off x="5163876" y="3334374"/>
            <a:ext cx="4058059" cy="22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2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28BFB1-FF9B-4A2B-AD82-D4F93CF48C8C}"/>
              </a:ext>
            </a:extLst>
          </p:cNvPr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398AF-F811-4566-84EC-3CB2409FDF47}"/>
              </a:ext>
            </a:extLst>
          </p:cNvPr>
          <p:cNvSpPr txBox="1"/>
          <p:nvPr/>
        </p:nvSpPr>
        <p:spPr>
          <a:xfrm>
            <a:off x="3795275" y="817012"/>
            <a:ext cx="51816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u="sng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8000" u="sng" dirty="0">
                <a:latin typeface="NikoshBAN" pitchFamily="2" charset="0"/>
                <a:cs typeface="NikoshBAN" pitchFamily="2" charset="0"/>
              </a:rPr>
              <a:t>ক্ষকের পাঠ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.jpgq.jpg">
            <a:extLst>
              <a:ext uri="{FF2B5EF4-FFF2-40B4-BE49-F238E27FC236}">
                <a16:creationId xmlns:a16="http://schemas.microsoft.com/office/drawing/2014/main" id="{D7BE54C8-D603-4632-B6AB-61ED332F1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36" y="1827016"/>
            <a:ext cx="5296960" cy="3333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998693-C04E-497E-B7C5-2C767F19E230}"/>
              </a:ext>
            </a:extLst>
          </p:cNvPr>
          <p:cNvSpPr txBox="1"/>
          <p:nvPr/>
        </p:nvSpPr>
        <p:spPr>
          <a:xfrm>
            <a:off x="5759542" y="2257906"/>
            <a:ext cx="3217333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সংযোজন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তোমার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৭৪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করো।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">
        <p:checker/>
      </p:transition>
    </mc:Choice>
    <mc:Fallback xmlns="">
      <p:transition spd="slow" advClick="0" advTm="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ACDD4-2E6F-4D38-8FF0-97F40F091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4" y="3348026"/>
            <a:ext cx="47632" cy="161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7FBA7D-1C79-430A-87CF-712645A0C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9" y="770021"/>
            <a:ext cx="6256419" cy="53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6E77B-63E0-4C17-A969-08BBC95C5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91" y="4482900"/>
            <a:ext cx="2752725" cy="1657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B38F4-1C25-4BF3-8DE3-2F28FE9A6FC7}"/>
              </a:ext>
            </a:extLst>
          </p:cNvPr>
          <p:cNvSpPr txBox="1"/>
          <p:nvPr/>
        </p:nvSpPr>
        <p:spPr>
          <a:xfrm>
            <a:off x="842357" y="2655887"/>
            <a:ext cx="3218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টাকা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48A5C0-2393-4C46-BC56-D83D980FF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03" y="2655887"/>
            <a:ext cx="2857500" cy="1447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FB82B-E315-4899-A968-748C911F6E74}"/>
              </a:ext>
            </a:extLst>
          </p:cNvPr>
          <p:cNvSpPr txBox="1"/>
          <p:nvPr/>
        </p:nvSpPr>
        <p:spPr>
          <a:xfrm>
            <a:off x="1157177" y="806674"/>
            <a:ext cx="2588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টাকা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BF28F-EE06-4400-92BB-96C880F38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23" y="773068"/>
            <a:ext cx="2857500" cy="1390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EA9AB5-F866-4F63-B0E5-21440122802A}"/>
              </a:ext>
            </a:extLst>
          </p:cNvPr>
          <p:cNvSpPr txBox="1"/>
          <p:nvPr/>
        </p:nvSpPr>
        <p:spPr>
          <a:xfrm>
            <a:off x="1216781" y="4482900"/>
            <a:ext cx="2801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টাকা</a:t>
            </a:r>
            <a:endParaRPr lang="en-US" sz="8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34362 0.538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38372 -0.2712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93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36979 -0.3192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914F4D3-8DF3-4B23-B465-46AAD4805361}"/>
              </a:ext>
            </a:extLst>
          </p:cNvPr>
          <p:cNvGrpSpPr/>
          <p:nvPr/>
        </p:nvGrpSpPr>
        <p:grpSpPr>
          <a:xfrm>
            <a:off x="980405" y="1797399"/>
            <a:ext cx="9162044" cy="4377489"/>
            <a:chOff x="1514978" y="1165685"/>
            <a:chExt cx="9162044" cy="437748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E4ED6A3-7887-40CC-AAC9-927AA0055910}"/>
                </a:ext>
              </a:extLst>
            </p:cNvPr>
            <p:cNvCxnSpPr>
              <a:cxnSpLocks/>
            </p:cNvCxnSpPr>
            <p:nvPr/>
          </p:nvCxnSpPr>
          <p:spPr>
            <a:xfrm>
              <a:off x="4372477" y="2033337"/>
              <a:ext cx="3696703" cy="8419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1D912A-C0AD-4446-8BB4-0C9D39937AA4}"/>
                </a:ext>
              </a:extLst>
            </p:cNvPr>
            <p:cNvSpPr txBox="1"/>
            <p:nvPr/>
          </p:nvSpPr>
          <p:spPr>
            <a:xfrm>
              <a:off x="8674767" y="2670356"/>
              <a:ext cx="20022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৫০ টাকা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879A2F-6E3C-4E86-BEF7-A793EABC8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690" y="1165685"/>
              <a:ext cx="2696076" cy="13335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8533867-6C21-4881-9B1D-54621FD44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978" y="2687804"/>
              <a:ext cx="2857500" cy="13335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F9532E-ED16-4150-9ACD-ED9105CEF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978" y="4152524"/>
              <a:ext cx="2857500" cy="1390650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71B80B2-F751-4F68-BF29-0B95412B4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9652" y="3214439"/>
              <a:ext cx="3608472" cy="2145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8244CE5-4593-48D5-B26B-5D6B00400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9652" y="3577014"/>
              <a:ext cx="3520241" cy="12512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4D2B455-5816-43F7-9F31-15D7E7BD3E47}"/>
              </a:ext>
            </a:extLst>
          </p:cNvPr>
          <p:cNvSpPr txBox="1"/>
          <p:nvPr/>
        </p:nvSpPr>
        <p:spPr>
          <a:xfrm>
            <a:off x="628713" y="801858"/>
            <a:ext cx="1070984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 কি উপায়ে ৫০ টাকা মিলাতে পারি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4AD4EB-1ED3-4049-BF73-665ED09C905C}"/>
              </a:ext>
            </a:extLst>
          </p:cNvPr>
          <p:cNvSpPr txBox="1"/>
          <p:nvPr/>
        </p:nvSpPr>
        <p:spPr>
          <a:xfrm>
            <a:off x="2085975" y="736676"/>
            <a:ext cx="8344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D1EB1-FC69-4929-9324-474618C53573}"/>
              </a:ext>
            </a:extLst>
          </p:cNvPr>
          <p:cNvSpPr txBox="1"/>
          <p:nvPr/>
        </p:nvSpPr>
        <p:spPr>
          <a:xfrm>
            <a:off x="998360" y="1997839"/>
            <a:ext cx="10129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জিনিয়া আক্তার</a:t>
            </a:r>
          </a:p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টাউন মডেল বালিকা সরকারি প্রাথমিক বিদ্যালয়।</a:t>
            </a:r>
          </a:p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 সদর,হবিগঞ্জ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A0643-0A74-47E0-8AA7-D7B58456F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8" y="635391"/>
            <a:ext cx="2857500" cy="1054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781521-DC2B-4D09-AE83-AA83A17E3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8" y="5061066"/>
            <a:ext cx="2857500" cy="1054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23CB4-BD18-4788-BF63-E95D24340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0" y="1714937"/>
            <a:ext cx="2857500" cy="1054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090856-A952-4B21-B149-7C993A9E0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0" y="2768988"/>
            <a:ext cx="2857500" cy="1187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16A55-D560-4FD6-9940-F08050A71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8" y="3981520"/>
            <a:ext cx="2857500" cy="11870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5E1859-7B9B-4723-A8DD-365893B84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50" y="949897"/>
            <a:ext cx="4261046" cy="48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29701 0.004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83EA5E8C-11ED-4A9C-BB7E-389DCA37D518}"/>
              </a:ext>
            </a:extLst>
          </p:cNvPr>
          <p:cNvSpPr/>
          <p:nvPr/>
        </p:nvSpPr>
        <p:spPr>
          <a:xfrm>
            <a:off x="2166425" y="2067951"/>
            <a:ext cx="8426547" cy="294014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10" y="1385668"/>
            <a:ext cx="7995138" cy="4309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7517" y="5311227"/>
            <a:ext cx="1111348" cy="518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46175" y="5311227"/>
            <a:ext cx="1115715" cy="470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84212" y="5375168"/>
            <a:ext cx="1037372" cy="439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81887" y="3874487"/>
            <a:ext cx="993957" cy="445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8889" y="3874487"/>
            <a:ext cx="1157352" cy="46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24575" y="3921784"/>
            <a:ext cx="1226962" cy="366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81887" y="2539063"/>
            <a:ext cx="1183143" cy="386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46175" y="2539063"/>
            <a:ext cx="1251946" cy="339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66439" y="2496534"/>
            <a:ext cx="1347104" cy="37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46868" y="518079"/>
            <a:ext cx="8863223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সবাই পারি কিনা </a:t>
            </a:r>
          </a:p>
        </p:txBody>
      </p:sp>
    </p:spTree>
    <p:extLst>
      <p:ext uri="{BB962C8B-B14F-4D97-AF65-F5344CB8AC3E}">
        <p14:creationId xmlns:p14="http://schemas.microsoft.com/office/powerpoint/2010/main" val="10619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5E0EEB-6D35-47FF-9B02-4A438E67A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20"/>
          <a:stretch/>
        </p:blipFill>
        <p:spPr>
          <a:xfrm>
            <a:off x="1026506" y="1591654"/>
            <a:ext cx="10424596" cy="4344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9D2E59-0A8E-4132-AEBF-360A6463E375}"/>
              </a:ext>
            </a:extLst>
          </p:cNvPr>
          <p:cNvSpPr txBox="1"/>
          <p:nvPr/>
        </p:nvSpPr>
        <p:spPr>
          <a:xfrm>
            <a:off x="3363291" y="674224"/>
            <a:ext cx="478856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22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0CC38F-4C8E-4606-AA2E-7ED19616F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9" y="673768"/>
            <a:ext cx="10431379" cy="5510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210F63-3412-46E8-BA00-22F20576516C}"/>
              </a:ext>
            </a:extLst>
          </p:cNvPr>
          <p:cNvSpPr txBox="1"/>
          <p:nvPr/>
        </p:nvSpPr>
        <p:spPr>
          <a:xfrm>
            <a:off x="8402052" y="1106905"/>
            <a:ext cx="309211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0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177EA0-5FA0-41E0-A732-BE10BECFE002}"/>
              </a:ext>
            </a:extLst>
          </p:cNvPr>
          <p:cNvSpPr txBox="1"/>
          <p:nvPr/>
        </p:nvSpPr>
        <p:spPr>
          <a:xfrm>
            <a:off x="4070251" y="602123"/>
            <a:ext cx="4239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07694-08CD-41EE-9E03-77618451AE0D}"/>
              </a:ext>
            </a:extLst>
          </p:cNvPr>
          <p:cNvSpPr txBox="1"/>
          <p:nvPr/>
        </p:nvSpPr>
        <p:spPr>
          <a:xfrm>
            <a:off x="1242646" y="1477107"/>
            <a:ext cx="97067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গণিত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নোট</a:t>
            </a: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পাঠ্যাংশঃবাংলাদেশি মুদ্রা......নোট</a:t>
            </a:r>
          </a:p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\০১\২০২০</a:t>
            </a:r>
          </a:p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2827606" y="914400"/>
            <a:ext cx="6925994" cy="22098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6600" y="3429000"/>
            <a:ext cx="5638800" cy="2590800"/>
            <a:chOff x="1905000" y="3886200"/>
            <a:chExt cx="5105400" cy="2590800"/>
          </a:xfrm>
        </p:grpSpPr>
        <p:sp>
          <p:nvSpPr>
            <p:cNvPr id="10" name="Flowchart: Off-page Connector 9"/>
            <p:cNvSpPr/>
            <p:nvPr/>
          </p:nvSpPr>
          <p:spPr>
            <a:xfrm>
              <a:off x="1905000" y="3886200"/>
              <a:ext cx="5105400" cy="2590800"/>
            </a:xfrm>
            <a:prstGeom prst="flowChartOffpageConnec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3962400"/>
              <a:ext cx="419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>
                  <a:latin typeface="NikoshBAN" pitchFamily="2" charset="0"/>
                  <a:cs typeface="NikoshBAN" pitchFamily="2" charset="0"/>
                </a:rPr>
                <a:t>অধ্যায়ঃসপ্তম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4919" y="4800600"/>
              <a:ext cx="4114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পাঠের শিরোনামঃ বাংলাদেশি মুদ্রা ও নোট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891464-946B-4211-9B3D-B0355DD3440D}"/>
              </a:ext>
            </a:extLst>
          </p:cNvPr>
          <p:cNvSpPr txBox="1"/>
          <p:nvPr/>
        </p:nvSpPr>
        <p:spPr>
          <a:xfrm>
            <a:off x="750277" y="679868"/>
            <a:ext cx="106914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7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bn-BD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</a:p>
          <a:p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১৫.১.১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দেশে প্রচলিত সকল মুদ্রা ও নোট শনাক্ত করতে পারবে।</a:t>
            </a:r>
          </a:p>
          <a:p>
            <a:r>
              <a:rPr lang="bn-BD" sz="6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১৫.১.২</a:t>
            </a:r>
            <a:r>
              <a:rPr lang="en-US" sz="6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6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অংকে প্রকাশিত টাকা পয়সা পরিমান পড়ে বলতে পার</a:t>
            </a:r>
            <a:r>
              <a:rPr lang="en-US" sz="66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6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6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A82122-2CF1-4D4A-889F-BDF5D199B786}"/>
              </a:ext>
            </a:extLst>
          </p:cNvPr>
          <p:cNvSpPr txBox="1"/>
          <p:nvPr/>
        </p:nvSpPr>
        <p:spPr>
          <a:xfrm flipH="1">
            <a:off x="787790" y="689317"/>
            <a:ext cx="1080398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কে বাংলাদেশি মুদ্রা ও নোট দেখাব।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3CDFE-D2CD-42B2-8FC1-BCEAFE0CB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94" y="1612647"/>
            <a:ext cx="5603627" cy="4661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79518-24D0-4687-917A-810917361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1805129"/>
            <a:ext cx="4722048" cy="42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58" y="3154072"/>
            <a:ext cx="5010035" cy="2235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67" y="2917262"/>
            <a:ext cx="4909097" cy="2419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9693" y="5337240"/>
            <a:ext cx="204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পয়সা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EE04F-2D1C-4B00-96FD-34D4BF41A23B}"/>
              </a:ext>
            </a:extLst>
          </p:cNvPr>
          <p:cNvSpPr txBox="1"/>
          <p:nvPr/>
        </p:nvSpPr>
        <p:spPr>
          <a:xfrm>
            <a:off x="7287065" y="5341149"/>
            <a:ext cx="264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পয়সা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99A775-5802-4BD4-B191-7E9EBFA41300}"/>
              </a:ext>
            </a:extLst>
          </p:cNvPr>
          <p:cNvSpPr txBox="1"/>
          <p:nvPr/>
        </p:nvSpPr>
        <p:spPr>
          <a:xfrm flipH="1">
            <a:off x="6636098" y="2117382"/>
            <a:ext cx="334973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৫ পয়সা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E39C0-7E04-428B-A978-A00754829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2601">
            <a:off x="1466659" y="1206603"/>
            <a:ext cx="4351736" cy="44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8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CA787B-B0E4-4A8A-9687-F65169EB9DBD}"/>
              </a:ext>
            </a:extLst>
          </p:cNvPr>
          <p:cNvSpPr txBox="1"/>
          <p:nvPr/>
        </p:nvSpPr>
        <p:spPr>
          <a:xfrm>
            <a:off x="7184571" y="2104572"/>
            <a:ext cx="3813159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 পয়সা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C05AB-9B20-434F-952A-9305BCF7A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57" y="769257"/>
            <a:ext cx="5196115" cy="51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723</TotalTime>
  <Words>187</Words>
  <Application>Microsoft Office PowerPoint</Application>
  <PresentationFormat>Widescreen</PresentationFormat>
  <Paragraphs>55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97</cp:revision>
  <dcterms:created xsi:type="dcterms:W3CDTF">2020-01-09T07:12:38Z</dcterms:created>
  <dcterms:modified xsi:type="dcterms:W3CDTF">2020-01-12T09:14:05Z</dcterms:modified>
</cp:coreProperties>
</file>