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Slides/notesSlide1.xml" ContentType="application/vnd.openxmlformats-officedocument.presentationml.notesSlide+xml"/>
  <Override PartName="/ppt/slides/slide12.xml" ContentType="application/vnd.openxmlformats-officedocument.presentationml.slide+xml"/>
  <Override PartName="/ppt/slides/slide13.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colors1.xml" ContentType="application/vnd.openxmlformats-officedocument.drawingml.diagramColors+xml"/>
  <Override PartName="/ppt/diagrams/quickStyle1.xml" ContentType="application/vnd.openxmlformats-officedocument.drawingml.diagramStyle+xml"/>
  <Override PartName="/ppt/slides/slide14.xml" ContentType="application/vnd.openxmlformats-officedocument.presentationml.slide+xml"/>
  <Override PartName="/ppt/slides/slide1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74" r:id="rId3"/>
    <p:sldId id="275" r:id="rId4"/>
    <p:sldId id="276" r:id="rId5"/>
    <p:sldId id="277" r:id="rId6"/>
    <p:sldId id="278" r:id="rId7"/>
    <p:sldId id="279" r:id="rId8"/>
    <p:sldId id="280" r:id="rId9"/>
    <p:sldId id="281" r:id="rId10"/>
    <p:sldId id="289" r:id="rId11"/>
    <p:sldId id="282" r:id="rId12"/>
    <p:sldId id="283" r:id="rId13"/>
    <p:sldId id="284" r:id="rId14"/>
    <p:sldId id="285" r:id="rId15"/>
    <p:sldId id="286" r:id="rId16"/>
    <p:sldId id="287" r:id="rId17"/>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50" d="100"/>
          <a:sy n="50" d="100"/>
        </p:scale>
        <p:origin x="-195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tableStyles" Target="tableStyles.xml"/><Relationship Id="rId19" Type="http://schemas.openxmlformats.org/officeDocument/2006/relationships/presProps" Target="presProps.xml"/><Relationship Id="rId20" Type="http://schemas.openxmlformats.org/officeDocument/2006/relationships/viewProps" Target="viewProps.xml"/><Relationship Id="rId2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9EE16B-50BB-48A2-A507-5619506DE1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FE3852D-2FC3-423B-B538-7DA0756D577C}">
      <dgm:prSet phldrT="[Text]"/>
      <dgm:spPr>
        <a:solidFill>
          <a:srgbClr val="00B050"/>
        </a:solidFill>
      </dgm:spPr>
      <dgm:t>
        <a:bodyPr/>
        <a:lstStyle/>
        <a:p>
          <a:r>
            <a:rPr lang="bn-IN" dirty="0" smtClean="0">
              <a:latin typeface="NikoshBAN" pitchFamily="2" charset="0"/>
              <a:cs typeface="NikoshBAN" pitchFamily="2" charset="0"/>
            </a:rPr>
            <a:t>(ক) ইচ্ছাকরা</a:t>
          </a:r>
          <a:endParaRPr lang="en-US" dirty="0">
            <a:latin typeface="NikoshBAN" pitchFamily="2" charset="0"/>
            <a:cs typeface="NikoshBAN" pitchFamily="2" charset="0"/>
          </a:endParaRPr>
        </a:p>
      </dgm:t>
    </dgm:pt>
    <dgm:pt modelId="{2319E0C6-9535-4B14-9214-8EADB3A6814E}" type="parTrans" cxnId="{D2FD4759-1386-429D-AF5E-ACAE708D353F}">
      <dgm:prSet/>
      <dgm:spPr/>
      <dgm:t>
        <a:bodyPr/>
        <a:lstStyle/>
        <a:p>
          <a:endParaRPr lang="en-US"/>
        </a:p>
      </dgm:t>
    </dgm:pt>
    <dgm:pt modelId="{CBF4FCAF-83A8-4EFF-B55C-66110E230B94}" type="sibTrans" cxnId="{D2FD4759-1386-429D-AF5E-ACAE708D353F}">
      <dgm:prSet/>
      <dgm:spPr/>
      <dgm:t>
        <a:bodyPr/>
        <a:lstStyle/>
        <a:p>
          <a:endParaRPr lang="en-US"/>
        </a:p>
      </dgm:t>
    </dgm:pt>
    <dgm:pt modelId="{A877F1E1-6400-43A9-8854-B4C60D597D78}">
      <dgm:prSet phldrT="[Text]"/>
      <dgm:spPr>
        <a:solidFill>
          <a:srgbClr val="0070C0"/>
        </a:solidFill>
      </dgm:spPr>
      <dgm:t>
        <a:bodyPr/>
        <a:lstStyle/>
        <a:p>
          <a:r>
            <a:rPr lang="bn-IN" dirty="0" smtClean="0">
              <a:solidFill>
                <a:srgbClr val="FFFF00"/>
              </a:solidFill>
              <a:latin typeface="NikoshBAN" pitchFamily="2" charset="0"/>
              <a:cs typeface="NikoshBAN" pitchFamily="2" charset="0"/>
            </a:rPr>
            <a:t>(খ) দান করা</a:t>
          </a:r>
          <a:endParaRPr lang="en-US" dirty="0">
            <a:solidFill>
              <a:srgbClr val="FFFF00"/>
            </a:solidFill>
            <a:latin typeface="NikoshBAN" pitchFamily="2" charset="0"/>
            <a:cs typeface="NikoshBAN" pitchFamily="2" charset="0"/>
          </a:endParaRPr>
        </a:p>
      </dgm:t>
    </dgm:pt>
    <dgm:pt modelId="{3A8515A0-F8E4-4D96-A1FB-1BA9F1A1B64B}" type="parTrans" cxnId="{89B91D86-BC18-4007-AD43-9E88C5F62D7F}">
      <dgm:prSet/>
      <dgm:spPr/>
      <dgm:t>
        <a:bodyPr/>
        <a:lstStyle/>
        <a:p>
          <a:endParaRPr lang="en-US"/>
        </a:p>
      </dgm:t>
    </dgm:pt>
    <dgm:pt modelId="{782C32AA-36D4-4B1B-9CDA-18C3F41C08B8}" type="sibTrans" cxnId="{89B91D86-BC18-4007-AD43-9E88C5F62D7F}">
      <dgm:prSet/>
      <dgm:spPr/>
      <dgm:t>
        <a:bodyPr/>
        <a:lstStyle/>
        <a:p>
          <a:endParaRPr lang="en-US"/>
        </a:p>
      </dgm:t>
    </dgm:pt>
    <dgm:pt modelId="{2FEE95A0-9269-49C7-B97E-91070E023FAF}">
      <dgm:prSet phldrT="[Text]" custT="1"/>
      <dgm:spPr>
        <a:solidFill>
          <a:srgbClr val="00B0F0"/>
        </a:solidFill>
      </dgm:spPr>
      <dgm:t>
        <a:bodyPr/>
        <a:lstStyle/>
        <a:p>
          <a:r>
            <a:rPr lang="bn-IN" sz="2800" dirty="0" smtClean="0">
              <a:latin typeface="NikoshBAN" pitchFamily="2" charset="0"/>
              <a:cs typeface="NikoshBAN" pitchFamily="2" charset="0"/>
            </a:rPr>
            <a:t>(গ) ত্যাগ করা</a:t>
          </a:r>
          <a:endParaRPr lang="en-US" sz="2800" dirty="0">
            <a:latin typeface="NikoshBAN" pitchFamily="2" charset="0"/>
            <a:cs typeface="NikoshBAN" pitchFamily="2" charset="0"/>
          </a:endParaRPr>
        </a:p>
      </dgm:t>
    </dgm:pt>
    <dgm:pt modelId="{8366A44A-7AC0-4072-BBA0-91C0DBEE741F}" type="parTrans" cxnId="{5907BAFB-D15E-4F60-B747-E87941BE0783}">
      <dgm:prSet/>
      <dgm:spPr/>
      <dgm:t>
        <a:bodyPr/>
        <a:lstStyle/>
        <a:p>
          <a:endParaRPr lang="en-US"/>
        </a:p>
      </dgm:t>
    </dgm:pt>
    <dgm:pt modelId="{4DA13C96-4765-479F-B3F2-1ABF706CAAB1}" type="sibTrans" cxnId="{5907BAFB-D15E-4F60-B747-E87941BE0783}">
      <dgm:prSet/>
      <dgm:spPr/>
      <dgm:t>
        <a:bodyPr/>
        <a:lstStyle/>
        <a:p>
          <a:endParaRPr lang="en-US"/>
        </a:p>
      </dgm:t>
    </dgm:pt>
    <dgm:pt modelId="{DFDFE25B-D3A5-43B4-A28E-1A5E7462DACC}">
      <dgm:prSet phldrT="[Text]" custT="1"/>
      <dgm:spPr>
        <a:solidFill>
          <a:srgbClr val="7030A0"/>
        </a:solidFill>
      </dgm:spPr>
      <dgm:t>
        <a:bodyPr/>
        <a:lstStyle/>
        <a:p>
          <a:r>
            <a:rPr lang="bn-IN" sz="2800" dirty="0" smtClean="0">
              <a:solidFill>
                <a:srgbClr val="00B0F0"/>
              </a:solidFill>
              <a:latin typeface="NikoshBAN" pitchFamily="2" charset="0"/>
              <a:cs typeface="NikoshBAN" pitchFamily="2" charset="0"/>
            </a:rPr>
            <a:t>(ঘ) পবিত্র করা</a:t>
          </a:r>
          <a:endParaRPr lang="en-US" sz="2800" dirty="0">
            <a:solidFill>
              <a:srgbClr val="00B0F0"/>
            </a:solidFill>
            <a:latin typeface="NikoshBAN" pitchFamily="2" charset="0"/>
            <a:cs typeface="NikoshBAN" pitchFamily="2" charset="0"/>
          </a:endParaRPr>
        </a:p>
      </dgm:t>
    </dgm:pt>
    <dgm:pt modelId="{5BD20806-A00C-4A58-A796-AC1EC53C55BC}" type="parTrans" cxnId="{20B7A564-108D-4F07-900A-B78198D326EF}">
      <dgm:prSet/>
      <dgm:spPr/>
      <dgm:t>
        <a:bodyPr/>
        <a:lstStyle/>
        <a:p>
          <a:endParaRPr lang="en-US"/>
        </a:p>
      </dgm:t>
    </dgm:pt>
    <dgm:pt modelId="{CFF94F9A-7863-42AD-8185-69A852C67347}" type="sibTrans" cxnId="{20B7A564-108D-4F07-900A-B78198D326EF}">
      <dgm:prSet/>
      <dgm:spPr/>
      <dgm:t>
        <a:bodyPr/>
        <a:lstStyle/>
        <a:p>
          <a:endParaRPr lang="en-US"/>
        </a:p>
      </dgm:t>
    </dgm:pt>
    <dgm:pt modelId="{3EC98BEF-7CA3-40EC-A9F5-12B8B787CF7A}" type="pres">
      <dgm:prSet presAssocID="{629EE16B-50BB-48A2-A507-5619506DE131}" presName="diagram" presStyleCnt="0">
        <dgm:presLayoutVars>
          <dgm:dir/>
          <dgm:resizeHandles val="exact"/>
        </dgm:presLayoutVars>
      </dgm:prSet>
      <dgm:spPr/>
    </dgm:pt>
    <dgm:pt modelId="{FF486AA6-E0E7-48DA-9825-F08FC23F0A1F}" type="pres">
      <dgm:prSet presAssocID="{7FE3852D-2FC3-423B-B538-7DA0756D577C}" presName="node" presStyleLbl="node1" presStyleIdx="0" presStyleCnt="4" custScaleX="95333" custScaleY="54635">
        <dgm:presLayoutVars>
          <dgm:bulletEnabled val="1"/>
        </dgm:presLayoutVars>
      </dgm:prSet>
      <dgm:spPr/>
      <dgm:t>
        <a:bodyPr/>
        <a:lstStyle/>
        <a:p>
          <a:endParaRPr lang="en-US"/>
        </a:p>
      </dgm:t>
    </dgm:pt>
    <dgm:pt modelId="{FA2E48C5-D7E8-4589-AE93-88C242BA4559}" type="pres">
      <dgm:prSet presAssocID="{CBF4FCAF-83A8-4EFF-B55C-66110E230B94}" presName="sibTrans" presStyleCnt="0"/>
      <dgm:spPr/>
    </dgm:pt>
    <dgm:pt modelId="{77BBF878-5D18-4557-AF89-BFB627208DB0}" type="pres">
      <dgm:prSet presAssocID="{A877F1E1-6400-43A9-8854-B4C60D597D78}" presName="node" presStyleLbl="node1" presStyleIdx="1" presStyleCnt="4" custScaleY="54011">
        <dgm:presLayoutVars>
          <dgm:bulletEnabled val="1"/>
        </dgm:presLayoutVars>
      </dgm:prSet>
      <dgm:spPr/>
      <dgm:t>
        <a:bodyPr/>
        <a:lstStyle/>
        <a:p>
          <a:endParaRPr lang="en-US"/>
        </a:p>
      </dgm:t>
    </dgm:pt>
    <dgm:pt modelId="{EA10899A-C3E4-4DFA-AB5D-FBB07061CE72}" type="pres">
      <dgm:prSet presAssocID="{782C32AA-36D4-4B1B-9CDA-18C3F41C08B8}" presName="sibTrans" presStyleCnt="0"/>
      <dgm:spPr/>
    </dgm:pt>
    <dgm:pt modelId="{03118949-F75B-41D6-A33D-0BD4DBA1AC73}" type="pres">
      <dgm:prSet presAssocID="{2FEE95A0-9269-49C7-B97E-91070E023FAF}" presName="node" presStyleLbl="node1" presStyleIdx="2" presStyleCnt="4" custScaleY="54011">
        <dgm:presLayoutVars>
          <dgm:bulletEnabled val="1"/>
        </dgm:presLayoutVars>
      </dgm:prSet>
      <dgm:spPr/>
      <dgm:t>
        <a:bodyPr/>
        <a:lstStyle/>
        <a:p>
          <a:endParaRPr lang="en-US"/>
        </a:p>
      </dgm:t>
    </dgm:pt>
    <dgm:pt modelId="{6CC942DC-80A7-4BBB-AD05-D45C2294EC5C}" type="pres">
      <dgm:prSet presAssocID="{4DA13C96-4765-479F-B3F2-1ABF706CAAB1}" presName="sibTrans" presStyleCnt="0"/>
      <dgm:spPr/>
    </dgm:pt>
    <dgm:pt modelId="{FA72A16E-FDC5-498E-97FC-10B4C6A95CCB}" type="pres">
      <dgm:prSet presAssocID="{DFDFE25B-D3A5-43B4-A28E-1A5E7462DACC}" presName="node" presStyleLbl="node1" presStyleIdx="3" presStyleCnt="4" custScaleX="101660" custScaleY="58988" custLinFactNeighborX="-2315" custLinFactNeighborY="9024">
        <dgm:presLayoutVars>
          <dgm:bulletEnabled val="1"/>
        </dgm:presLayoutVars>
      </dgm:prSet>
      <dgm:spPr/>
      <dgm:t>
        <a:bodyPr/>
        <a:lstStyle/>
        <a:p>
          <a:endParaRPr lang="en-US"/>
        </a:p>
      </dgm:t>
    </dgm:pt>
  </dgm:ptLst>
  <dgm:cxnLst>
    <dgm:cxn modelId="{20B7A564-108D-4F07-900A-B78198D326EF}" srcId="{629EE16B-50BB-48A2-A507-5619506DE131}" destId="{DFDFE25B-D3A5-43B4-A28E-1A5E7462DACC}" srcOrd="3" destOrd="0" parTransId="{5BD20806-A00C-4A58-A796-AC1EC53C55BC}" sibTransId="{CFF94F9A-7863-42AD-8185-69A852C67347}"/>
    <dgm:cxn modelId="{C3C466D6-3DD6-44EF-90D8-D27B2E074016}" type="presOf" srcId="{DFDFE25B-D3A5-43B4-A28E-1A5E7462DACC}" destId="{FA72A16E-FDC5-498E-97FC-10B4C6A95CCB}" srcOrd="0" destOrd="0" presId="urn:microsoft.com/office/officeart/2005/8/layout/default"/>
    <dgm:cxn modelId="{AD68063F-1E18-4820-A964-EDC53F35BDD6}" type="presOf" srcId="{629EE16B-50BB-48A2-A507-5619506DE131}" destId="{3EC98BEF-7CA3-40EC-A9F5-12B8B787CF7A}" srcOrd="0" destOrd="0" presId="urn:microsoft.com/office/officeart/2005/8/layout/default"/>
    <dgm:cxn modelId="{5907BAFB-D15E-4F60-B747-E87941BE0783}" srcId="{629EE16B-50BB-48A2-A507-5619506DE131}" destId="{2FEE95A0-9269-49C7-B97E-91070E023FAF}" srcOrd="2" destOrd="0" parTransId="{8366A44A-7AC0-4072-BBA0-91C0DBEE741F}" sibTransId="{4DA13C96-4765-479F-B3F2-1ABF706CAAB1}"/>
    <dgm:cxn modelId="{8DEA6C4E-A7AD-4B77-8D58-92CC14030E25}" type="presOf" srcId="{A877F1E1-6400-43A9-8854-B4C60D597D78}" destId="{77BBF878-5D18-4557-AF89-BFB627208DB0}" srcOrd="0" destOrd="0" presId="urn:microsoft.com/office/officeart/2005/8/layout/default"/>
    <dgm:cxn modelId="{D2FD4759-1386-429D-AF5E-ACAE708D353F}" srcId="{629EE16B-50BB-48A2-A507-5619506DE131}" destId="{7FE3852D-2FC3-423B-B538-7DA0756D577C}" srcOrd="0" destOrd="0" parTransId="{2319E0C6-9535-4B14-9214-8EADB3A6814E}" sibTransId="{CBF4FCAF-83A8-4EFF-B55C-66110E230B94}"/>
    <dgm:cxn modelId="{0BCF708E-9493-4417-A139-6DB89A8679B7}" type="presOf" srcId="{2FEE95A0-9269-49C7-B97E-91070E023FAF}" destId="{03118949-F75B-41D6-A33D-0BD4DBA1AC73}" srcOrd="0" destOrd="0" presId="urn:microsoft.com/office/officeart/2005/8/layout/default"/>
    <dgm:cxn modelId="{89B91D86-BC18-4007-AD43-9E88C5F62D7F}" srcId="{629EE16B-50BB-48A2-A507-5619506DE131}" destId="{A877F1E1-6400-43A9-8854-B4C60D597D78}" srcOrd="1" destOrd="0" parTransId="{3A8515A0-F8E4-4D96-A1FB-1BA9F1A1B64B}" sibTransId="{782C32AA-36D4-4B1B-9CDA-18C3F41C08B8}"/>
    <dgm:cxn modelId="{DE353EC2-CB30-40C5-8E6F-E3F738104843}" type="presOf" srcId="{7FE3852D-2FC3-423B-B538-7DA0756D577C}" destId="{FF486AA6-E0E7-48DA-9825-F08FC23F0A1F}" srcOrd="0" destOrd="0" presId="urn:microsoft.com/office/officeart/2005/8/layout/default"/>
    <dgm:cxn modelId="{3104735E-300F-4D4A-8C53-55AB6013F64A}" type="presParOf" srcId="{3EC98BEF-7CA3-40EC-A9F5-12B8B787CF7A}" destId="{FF486AA6-E0E7-48DA-9825-F08FC23F0A1F}" srcOrd="0" destOrd="0" presId="urn:microsoft.com/office/officeart/2005/8/layout/default"/>
    <dgm:cxn modelId="{7760B24D-5D92-4A4C-AAF8-7CB14968470B}" type="presParOf" srcId="{3EC98BEF-7CA3-40EC-A9F5-12B8B787CF7A}" destId="{FA2E48C5-D7E8-4589-AE93-88C242BA4559}" srcOrd="1" destOrd="0" presId="urn:microsoft.com/office/officeart/2005/8/layout/default"/>
    <dgm:cxn modelId="{E1FA39BE-2C76-402B-B4B3-7A4CF96CF40D}" type="presParOf" srcId="{3EC98BEF-7CA3-40EC-A9F5-12B8B787CF7A}" destId="{77BBF878-5D18-4557-AF89-BFB627208DB0}" srcOrd="2" destOrd="0" presId="urn:microsoft.com/office/officeart/2005/8/layout/default"/>
    <dgm:cxn modelId="{9A281BA9-95C1-4A02-90E9-800E18B08F06}" type="presParOf" srcId="{3EC98BEF-7CA3-40EC-A9F5-12B8B787CF7A}" destId="{EA10899A-C3E4-4DFA-AB5D-FBB07061CE72}" srcOrd="3" destOrd="0" presId="urn:microsoft.com/office/officeart/2005/8/layout/default"/>
    <dgm:cxn modelId="{D798D75C-B6EE-4E06-A2B3-FEB0C3698328}" type="presParOf" srcId="{3EC98BEF-7CA3-40EC-A9F5-12B8B787CF7A}" destId="{03118949-F75B-41D6-A33D-0BD4DBA1AC73}" srcOrd="4" destOrd="0" presId="urn:microsoft.com/office/officeart/2005/8/layout/default"/>
    <dgm:cxn modelId="{3E1FB3BB-82B8-480C-8DCD-086BB0679D9F}" type="presParOf" srcId="{3EC98BEF-7CA3-40EC-A9F5-12B8B787CF7A}" destId="{6CC942DC-80A7-4BBB-AD05-D45C2294EC5C}" srcOrd="5" destOrd="0" presId="urn:microsoft.com/office/officeart/2005/8/layout/default"/>
    <dgm:cxn modelId="{AEFEE5CE-6280-4A98-8CDB-099B07449014}" type="presParOf" srcId="{3EC98BEF-7CA3-40EC-A9F5-12B8B787CF7A}" destId="{FA72A16E-FDC5-498E-97FC-10B4C6A95CCB}" srcOrd="6"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55" name=""/>
        <p:cNvGrpSpPr/>
        <p:nvPr/>
      </p:nvGrpSpPr>
      <p:grpSpPr>
        <a:xfrm>
          <a:off x="0" y="0"/>
          <a:ext cx="0" cy="0"/>
          <a:chOff x="0" y="0"/>
          <a:chExt cx="0" cy="0"/>
        </a:xfrm>
      </p:grpSpPr>
      <p:sp>
        <p:nvSpPr>
          <p:cNvPr id="1048693"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694"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E8E4998C-61B8-41CA-90F7-55211A0A011C}" type="datetimeFigureOut">
              <a:rPr lang="en-US" smtClean="0"/>
              <a:t>10/2/2019</a:t>
            </a:fld>
            <a:endParaRPr lang="en-US"/>
          </a:p>
        </p:txBody>
      </p:sp>
      <p:sp>
        <p:nvSpPr>
          <p:cNvPr id="1048695"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696"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7"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698"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21E454F8-BFBC-4BD3-8F07-01A47FCFDB7D}"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4" name="Slide Image Placeholder 1"/>
          <p:cNvSpPr>
            <a:spLocks noChangeAspect="1" noRot="1" noGrp="1"/>
          </p:cNvSpPr>
          <p:nvPr>
            <p:ph type="sldImg"/>
          </p:nvPr>
        </p:nvSpPr>
        <p:spPr/>
      </p:sp>
      <p:sp>
        <p:nvSpPr>
          <p:cNvPr id="1048605" name="Notes Placeholder 2"/>
          <p:cNvSpPr>
            <a:spLocks noGrp="1"/>
          </p:cNvSpPr>
          <p:nvPr>
            <p:ph type="body" idx="1"/>
          </p:nvPr>
        </p:nvSpPr>
        <p:spPr/>
        <p:txBody>
          <a:bodyPr>
            <a:normAutofit/>
          </a:bodyPr>
          <a:p>
            <a:endParaRPr dirty="0" lang="en-US"/>
          </a:p>
        </p:txBody>
      </p:sp>
      <p:sp>
        <p:nvSpPr>
          <p:cNvPr id="1048606" name="Slide Number Placeholder 3"/>
          <p:cNvSpPr>
            <a:spLocks noGrp="1"/>
          </p:cNvSpPr>
          <p:nvPr>
            <p:ph type="sldNum" sz="quarter" idx="10"/>
          </p:nvPr>
        </p:nvSpPr>
        <p:spPr/>
        <p:txBody>
          <a:bodyPr/>
          <a:p>
            <a:fld id="{21E454F8-BFBC-4BD3-8F07-01A47FCFDB7D}"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51" name=""/>
        <p:cNvGrpSpPr/>
        <p:nvPr/>
      </p:nvGrpSpPr>
      <p:grpSpPr>
        <a:xfrm>
          <a:off x="0" y="0"/>
          <a:ext cx="0" cy="0"/>
          <a:chOff x="0" y="0"/>
          <a:chExt cx="0" cy="0"/>
        </a:xfrm>
      </p:grpSpPr>
      <p:sp>
        <p:nvSpPr>
          <p:cNvPr id="1048668"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669"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670" name="Date Placeholder 3"/>
          <p:cNvSpPr>
            <a:spLocks noGrp="1"/>
          </p:cNvSpPr>
          <p:nvPr>
            <p:ph type="dt" sz="half" idx="10"/>
          </p:nvPr>
        </p:nvSpPr>
        <p:spPr/>
        <p:txBody>
          <a:bodyPr/>
          <a:p>
            <a:fld id="{B1EFD674-7495-4FBA-93F4-25570CC3D54A}" type="datetimeFigureOut">
              <a:rPr lang="en-US" smtClean="0"/>
              <a:t>10/2/2019</a:t>
            </a:fld>
            <a:endParaRPr lang="en-US"/>
          </a:p>
        </p:txBody>
      </p:sp>
      <p:sp>
        <p:nvSpPr>
          <p:cNvPr id="1048671" name="Footer Placeholder 4"/>
          <p:cNvSpPr>
            <a:spLocks noGrp="1"/>
          </p:cNvSpPr>
          <p:nvPr>
            <p:ph type="ftr" sz="quarter" idx="11"/>
          </p:nvPr>
        </p:nvSpPr>
        <p:spPr/>
        <p:txBody>
          <a:bodyPr/>
          <a:p>
            <a:endParaRPr lang="en-US"/>
          </a:p>
        </p:txBody>
      </p:sp>
      <p:sp>
        <p:nvSpPr>
          <p:cNvPr id="1048672" name="Slide Number Placeholder 5"/>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9" name=""/>
        <p:cNvGrpSpPr/>
        <p:nvPr/>
      </p:nvGrpSpPr>
      <p:grpSpPr>
        <a:xfrm>
          <a:off x="0" y="0"/>
          <a:ext cx="0" cy="0"/>
          <a:chOff x="0" y="0"/>
          <a:chExt cx="0" cy="0"/>
        </a:xfrm>
      </p:grpSpPr>
      <p:sp>
        <p:nvSpPr>
          <p:cNvPr id="1048659" name="Title 1"/>
          <p:cNvSpPr>
            <a:spLocks noGrp="1"/>
          </p:cNvSpPr>
          <p:nvPr>
            <p:ph type="title"/>
          </p:nvPr>
        </p:nvSpPr>
        <p:spPr/>
        <p:txBody>
          <a:bodyPr/>
          <a:p>
            <a:r>
              <a:rPr lang="en-US" smtClean="0"/>
              <a:t>Click to edit Master title style</a:t>
            </a:r>
            <a:endParaRPr lang="en-US"/>
          </a:p>
        </p:txBody>
      </p:sp>
      <p:sp>
        <p:nvSpPr>
          <p:cNvPr id="1048660"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1" name="Date Placeholder 3"/>
          <p:cNvSpPr>
            <a:spLocks noGrp="1"/>
          </p:cNvSpPr>
          <p:nvPr>
            <p:ph type="dt" sz="half" idx="10"/>
          </p:nvPr>
        </p:nvSpPr>
        <p:spPr/>
        <p:txBody>
          <a:bodyPr/>
          <a:p>
            <a:fld id="{B1EFD674-7495-4FBA-93F4-25570CC3D54A}" type="datetimeFigureOut">
              <a:rPr lang="en-US" smtClean="0"/>
              <a:t>10/2/2019</a:t>
            </a:fld>
            <a:endParaRPr lang="en-US"/>
          </a:p>
        </p:txBody>
      </p:sp>
      <p:sp>
        <p:nvSpPr>
          <p:cNvPr id="1048662" name="Footer Placeholder 4"/>
          <p:cNvSpPr>
            <a:spLocks noGrp="1"/>
          </p:cNvSpPr>
          <p:nvPr>
            <p:ph type="ftr" sz="quarter" idx="11"/>
          </p:nvPr>
        </p:nvSpPr>
        <p:spPr/>
        <p:txBody>
          <a:bodyPr/>
          <a:p>
            <a:endParaRPr lang="en-US"/>
          </a:p>
        </p:txBody>
      </p:sp>
      <p:sp>
        <p:nvSpPr>
          <p:cNvPr id="1048663" name="Slide Number Placeholder 5"/>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8" name=""/>
        <p:cNvGrpSpPr/>
        <p:nvPr/>
      </p:nvGrpSpPr>
      <p:grpSpPr>
        <a:xfrm>
          <a:off x="0" y="0"/>
          <a:ext cx="0" cy="0"/>
          <a:chOff x="0" y="0"/>
          <a:chExt cx="0" cy="0"/>
        </a:xfrm>
      </p:grpSpPr>
      <p:sp>
        <p:nvSpPr>
          <p:cNvPr id="1048654"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55"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6" name="Date Placeholder 3"/>
          <p:cNvSpPr>
            <a:spLocks noGrp="1"/>
          </p:cNvSpPr>
          <p:nvPr>
            <p:ph type="dt" sz="half" idx="10"/>
          </p:nvPr>
        </p:nvSpPr>
        <p:spPr/>
        <p:txBody>
          <a:bodyPr/>
          <a:p>
            <a:fld id="{B1EFD674-7495-4FBA-93F4-25570CC3D54A}" type="datetimeFigureOut">
              <a:rPr lang="en-US" smtClean="0"/>
              <a:t>10/2/2019</a:t>
            </a:fld>
            <a:endParaRPr lang="en-US"/>
          </a:p>
        </p:txBody>
      </p:sp>
      <p:sp>
        <p:nvSpPr>
          <p:cNvPr id="1048657" name="Footer Placeholder 4"/>
          <p:cNvSpPr>
            <a:spLocks noGrp="1"/>
          </p:cNvSpPr>
          <p:nvPr>
            <p:ph type="ftr" sz="quarter" idx="11"/>
          </p:nvPr>
        </p:nvSpPr>
        <p:spPr/>
        <p:txBody>
          <a:bodyPr/>
          <a:p>
            <a:endParaRPr lang="en-US"/>
          </a:p>
        </p:txBody>
      </p:sp>
      <p:sp>
        <p:nvSpPr>
          <p:cNvPr id="1048658" name="Slide Number Placeholder 5"/>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6" name=""/>
        <p:cNvGrpSpPr/>
        <p:nvPr/>
      </p:nvGrpSpPr>
      <p:grpSpPr>
        <a:xfrm>
          <a:off x="0" y="0"/>
          <a:ext cx="0" cy="0"/>
          <a:chOff x="0" y="0"/>
          <a:chExt cx="0" cy="0"/>
        </a:xfrm>
      </p:grpSpPr>
      <p:sp>
        <p:nvSpPr>
          <p:cNvPr id="1048607" name="Title 1"/>
          <p:cNvSpPr>
            <a:spLocks noGrp="1"/>
          </p:cNvSpPr>
          <p:nvPr>
            <p:ph type="title"/>
          </p:nvPr>
        </p:nvSpPr>
        <p:spPr/>
        <p:txBody>
          <a:bodyPr/>
          <a:p>
            <a:r>
              <a:rPr lang="en-US" smtClean="0"/>
              <a:t>Click to edit Master title style</a:t>
            </a:r>
            <a:endParaRPr lang="en-US"/>
          </a:p>
        </p:txBody>
      </p:sp>
      <p:sp>
        <p:nvSpPr>
          <p:cNvPr id="1048608"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9" name="Date Placeholder 3"/>
          <p:cNvSpPr>
            <a:spLocks noGrp="1"/>
          </p:cNvSpPr>
          <p:nvPr>
            <p:ph type="dt" sz="half" idx="10"/>
          </p:nvPr>
        </p:nvSpPr>
        <p:spPr/>
        <p:txBody>
          <a:bodyPr/>
          <a:p>
            <a:fld id="{B1EFD674-7495-4FBA-93F4-25570CC3D54A}" type="datetimeFigureOut">
              <a:rPr lang="en-US" smtClean="0"/>
              <a:t>10/2/2019</a:t>
            </a:fld>
            <a:endParaRPr lang="en-US"/>
          </a:p>
        </p:txBody>
      </p:sp>
      <p:sp>
        <p:nvSpPr>
          <p:cNvPr id="1048610" name="Footer Placeholder 4"/>
          <p:cNvSpPr>
            <a:spLocks noGrp="1"/>
          </p:cNvSpPr>
          <p:nvPr>
            <p:ph type="ftr" sz="quarter" idx="11"/>
          </p:nvPr>
        </p:nvSpPr>
        <p:spPr/>
        <p:txBody>
          <a:bodyPr/>
          <a:p>
            <a:endParaRPr lang="en-US"/>
          </a:p>
        </p:txBody>
      </p:sp>
      <p:sp>
        <p:nvSpPr>
          <p:cNvPr id="1048611" name="Slide Number Placeholder 5"/>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7" name=""/>
        <p:cNvGrpSpPr/>
        <p:nvPr/>
      </p:nvGrpSpPr>
      <p:grpSpPr>
        <a:xfrm>
          <a:off x="0" y="0"/>
          <a:ext cx="0" cy="0"/>
          <a:chOff x="0" y="0"/>
          <a:chExt cx="0" cy="0"/>
        </a:xfrm>
      </p:grpSpPr>
      <p:sp>
        <p:nvSpPr>
          <p:cNvPr id="1048649"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50"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51" name="Date Placeholder 3"/>
          <p:cNvSpPr>
            <a:spLocks noGrp="1"/>
          </p:cNvSpPr>
          <p:nvPr>
            <p:ph type="dt" sz="half" idx="10"/>
          </p:nvPr>
        </p:nvSpPr>
        <p:spPr/>
        <p:txBody>
          <a:bodyPr/>
          <a:p>
            <a:fld id="{B1EFD674-7495-4FBA-93F4-25570CC3D54A}" type="datetimeFigureOut">
              <a:rPr lang="en-US" smtClean="0"/>
              <a:t>10/2/2019</a:t>
            </a:fld>
            <a:endParaRPr lang="en-US"/>
          </a:p>
        </p:txBody>
      </p:sp>
      <p:sp>
        <p:nvSpPr>
          <p:cNvPr id="1048652" name="Footer Placeholder 4"/>
          <p:cNvSpPr>
            <a:spLocks noGrp="1"/>
          </p:cNvSpPr>
          <p:nvPr>
            <p:ph type="ftr" sz="quarter" idx="11"/>
          </p:nvPr>
        </p:nvSpPr>
        <p:spPr/>
        <p:txBody>
          <a:bodyPr/>
          <a:p>
            <a:endParaRPr lang="en-US"/>
          </a:p>
        </p:txBody>
      </p:sp>
      <p:sp>
        <p:nvSpPr>
          <p:cNvPr id="1048653" name="Slide Number Placeholder 5"/>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6" name=""/>
        <p:cNvGrpSpPr/>
        <p:nvPr/>
      </p:nvGrpSpPr>
      <p:grpSpPr>
        <a:xfrm>
          <a:off x="0" y="0"/>
          <a:ext cx="0" cy="0"/>
          <a:chOff x="0" y="0"/>
          <a:chExt cx="0" cy="0"/>
        </a:xfrm>
      </p:grpSpPr>
      <p:sp>
        <p:nvSpPr>
          <p:cNvPr id="1048643" name="Title 1"/>
          <p:cNvSpPr>
            <a:spLocks noGrp="1"/>
          </p:cNvSpPr>
          <p:nvPr>
            <p:ph type="title"/>
          </p:nvPr>
        </p:nvSpPr>
        <p:spPr/>
        <p:txBody>
          <a:bodyPr/>
          <a:p>
            <a:r>
              <a:rPr lang="en-US" smtClean="0"/>
              <a:t>Click to edit Master title style</a:t>
            </a:r>
            <a:endParaRPr lang="en-US"/>
          </a:p>
        </p:txBody>
      </p:sp>
      <p:sp>
        <p:nvSpPr>
          <p:cNvPr id="104864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6" name="Date Placeholder 4"/>
          <p:cNvSpPr>
            <a:spLocks noGrp="1"/>
          </p:cNvSpPr>
          <p:nvPr>
            <p:ph type="dt" sz="half" idx="10"/>
          </p:nvPr>
        </p:nvSpPr>
        <p:spPr/>
        <p:txBody>
          <a:bodyPr/>
          <a:p>
            <a:fld id="{B1EFD674-7495-4FBA-93F4-25570CC3D54A}" type="datetimeFigureOut">
              <a:rPr lang="en-US" smtClean="0"/>
              <a:t>10/2/2019</a:t>
            </a:fld>
            <a:endParaRPr lang="en-US"/>
          </a:p>
        </p:txBody>
      </p:sp>
      <p:sp>
        <p:nvSpPr>
          <p:cNvPr id="1048647" name="Footer Placeholder 5"/>
          <p:cNvSpPr>
            <a:spLocks noGrp="1"/>
          </p:cNvSpPr>
          <p:nvPr>
            <p:ph type="ftr" sz="quarter" idx="11"/>
          </p:nvPr>
        </p:nvSpPr>
        <p:spPr/>
        <p:txBody>
          <a:bodyPr/>
          <a:p>
            <a:endParaRPr lang="en-US"/>
          </a:p>
        </p:txBody>
      </p:sp>
      <p:sp>
        <p:nvSpPr>
          <p:cNvPr id="1048648" name="Slide Number Placeholder 6"/>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4" name=""/>
        <p:cNvGrpSpPr/>
        <p:nvPr/>
      </p:nvGrpSpPr>
      <p:grpSpPr>
        <a:xfrm>
          <a:off x="0" y="0"/>
          <a:ext cx="0" cy="0"/>
          <a:chOff x="0" y="0"/>
          <a:chExt cx="0" cy="0"/>
        </a:xfrm>
      </p:grpSpPr>
      <p:sp>
        <p:nvSpPr>
          <p:cNvPr id="1048685" name="Title 1"/>
          <p:cNvSpPr>
            <a:spLocks noGrp="1"/>
          </p:cNvSpPr>
          <p:nvPr>
            <p:ph type="title"/>
          </p:nvPr>
        </p:nvSpPr>
        <p:spPr/>
        <p:txBody>
          <a:bodyPr/>
          <a:p>
            <a:r>
              <a:rPr lang="en-US" smtClean="0"/>
              <a:t>Click to edit Master title style</a:t>
            </a:r>
            <a:endParaRPr lang="en-US"/>
          </a:p>
        </p:txBody>
      </p:sp>
      <p:sp>
        <p:nvSpPr>
          <p:cNvPr id="1048686" name="Text Placeholder 2"/>
          <p:cNvSpPr>
            <a:spLocks noGrp="1"/>
          </p:cNvSpPr>
          <p:nvPr>
            <p:ph type="body" idx="1"/>
          </p:nvPr>
        </p:nvSpPr>
        <p:spPr>
          <a:xfrm>
            <a:off x="457200" y="1535113"/>
            <a:ext cx="4040188" cy="639762"/>
          </a:xfrm>
        </p:spPr>
        <p:txBody>
          <a:bodyPr anchor="b">
            <a:normAutofit fontScale="95833" lnSpcReduction="20000"/>
          </a:bodyPr>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8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8" name="Text Placeholder 4"/>
          <p:cNvSpPr>
            <a:spLocks noGrp="1"/>
          </p:cNvSpPr>
          <p:nvPr>
            <p:ph type="body" sz="quarter" idx="3"/>
          </p:nvPr>
        </p:nvSpPr>
        <p:spPr>
          <a:xfrm>
            <a:off x="4645025" y="1535113"/>
            <a:ext cx="4041775" cy="639762"/>
          </a:xfrm>
        </p:spPr>
        <p:txBody>
          <a:bodyPr anchor="b">
            <a:normAutofit fontScale="95833" lnSpcReduction="20000"/>
          </a:bodyPr>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8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0" name="Date Placeholder 6"/>
          <p:cNvSpPr>
            <a:spLocks noGrp="1"/>
          </p:cNvSpPr>
          <p:nvPr>
            <p:ph type="dt" sz="half" idx="10"/>
          </p:nvPr>
        </p:nvSpPr>
        <p:spPr/>
        <p:txBody>
          <a:bodyPr/>
          <a:p>
            <a:fld id="{B1EFD674-7495-4FBA-93F4-25570CC3D54A}" type="datetimeFigureOut">
              <a:rPr lang="en-US" smtClean="0"/>
              <a:t>10/2/2019</a:t>
            </a:fld>
            <a:endParaRPr lang="en-US"/>
          </a:p>
        </p:txBody>
      </p:sp>
      <p:sp>
        <p:nvSpPr>
          <p:cNvPr id="1048691" name="Footer Placeholder 7"/>
          <p:cNvSpPr>
            <a:spLocks noGrp="1"/>
          </p:cNvSpPr>
          <p:nvPr>
            <p:ph type="ftr" sz="quarter" idx="11"/>
          </p:nvPr>
        </p:nvSpPr>
        <p:spPr/>
        <p:txBody>
          <a:bodyPr/>
          <a:p>
            <a:endParaRPr lang="en-US"/>
          </a:p>
        </p:txBody>
      </p:sp>
      <p:sp>
        <p:nvSpPr>
          <p:cNvPr id="1048692" name="Slide Number Placeholder 8"/>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0" name=""/>
        <p:cNvGrpSpPr/>
        <p:nvPr/>
      </p:nvGrpSpPr>
      <p:grpSpPr>
        <a:xfrm>
          <a:off x="0" y="0"/>
          <a:ext cx="0" cy="0"/>
          <a:chOff x="0" y="0"/>
          <a:chExt cx="0" cy="0"/>
        </a:xfrm>
      </p:grpSpPr>
      <p:sp>
        <p:nvSpPr>
          <p:cNvPr id="1048664" name="Title 1"/>
          <p:cNvSpPr>
            <a:spLocks noGrp="1"/>
          </p:cNvSpPr>
          <p:nvPr>
            <p:ph type="title"/>
          </p:nvPr>
        </p:nvSpPr>
        <p:spPr/>
        <p:txBody>
          <a:bodyPr/>
          <a:p>
            <a:r>
              <a:rPr lang="en-US" smtClean="0"/>
              <a:t>Click to edit Master title style</a:t>
            </a:r>
            <a:endParaRPr lang="en-US"/>
          </a:p>
        </p:txBody>
      </p:sp>
      <p:sp>
        <p:nvSpPr>
          <p:cNvPr id="1048665" name="Date Placeholder 2"/>
          <p:cNvSpPr>
            <a:spLocks noGrp="1"/>
          </p:cNvSpPr>
          <p:nvPr>
            <p:ph type="dt" sz="half" idx="10"/>
          </p:nvPr>
        </p:nvSpPr>
        <p:spPr/>
        <p:txBody>
          <a:bodyPr/>
          <a:p>
            <a:fld id="{B1EFD674-7495-4FBA-93F4-25570CC3D54A}" type="datetimeFigureOut">
              <a:rPr lang="en-US" smtClean="0"/>
              <a:t>10/2/2019</a:t>
            </a:fld>
            <a:endParaRPr lang="en-US"/>
          </a:p>
        </p:txBody>
      </p:sp>
      <p:sp>
        <p:nvSpPr>
          <p:cNvPr id="1048666" name="Footer Placeholder 3"/>
          <p:cNvSpPr>
            <a:spLocks noGrp="1"/>
          </p:cNvSpPr>
          <p:nvPr>
            <p:ph type="ftr" sz="quarter" idx="11"/>
          </p:nvPr>
        </p:nvSpPr>
        <p:spPr/>
        <p:txBody>
          <a:bodyPr/>
          <a:p>
            <a:endParaRPr lang="en-US"/>
          </a:p>
        </p:txBody>
      </p:sp>
      <p:sp>
        <p:nvSpPr>
          <p:cNvPr id="1048667" name="Slide Number Placeholder 4"/>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8" name=""/>
        <p:cNvGrpSpPr/>
        <p:nvPr/>
      </p:nvGrpSpPr>
      <p:grpSpPr>
        <a:xfrm>
          <a:off x="0" y="0"/>
          <a:ext cx="0" cy="0"/>
          <a:chOff x="0" y="0"/>
          <a:chExt cx="0" cy="0"/>
        </a:xfrm>
      </p:grpSpPr>
      <p:sp>
        <p:nvSpPr>
          <p:cNvPr id="1048581" name="Date Placeholder 1"/>
          <p:cNvSpPr>
            <a:spLocks noGrp="1"/>
          </p:cNvSpPr>
          <p:nvPr>
            <p:ph type="dt" sz="half" idx="10"/>
          </p:nvPr>
        </p:nvSpPr>
        <p:spPr/>
        <p:txBody>
          <a:bodyPr/>
          <a:p>
            <a:fld id="{B1EFD674-7495-4FBA-93F4-25570CC3D54A}" type="datetimeFigureOut">
              <a:rPr lang="en-US" smtClean="0"/>
              <a:t>10/2/2019</a:t>
            </a:fld>
            <a:endParaRPr lang="en-US"/>
          </a:p>
        </p:txBody>
      </p:sp>
      <p:sp>
        <p:nvSpPr>
          <p:cNvPr id="1048582" name="Footer Placeholder 2"/>
          <p:cNvSpPr>
            <a:spLocks noGrp="1"/>
          </p:cNvSpPr>
          <p:nvPr>
            <p:ph type="ftr" sz="quarter" idx="11"/>
          </p:nvPr>
        </p:nvSpPr>
        <p:spPr/>
        <p:txBody>
          <a:bodyPr/>
          <a:p>
            <a:endParaRPr lang="en-US"/>
          </a:p>
        </p:txBody>
      </p:sp>
      <p:sp>
        <p:nvSpPr>
          <p:cNvPr id="1048583" name="Slide Number Placeholder 3"/>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3" name=""/>
        <p:cNvGrpSpPr/>
        <p:nvPr/>
      </p:nvGrpSpPr>
      <p:grpSpPr>
        <a:xfrm>
          <a:off x="0" y="0"/>
          <a:ext cx="0" cy="0"/>
          <a:chOff x="0" y="0"/>
          <a:chExt cx="0" cy="0"/>
        </a:xfrm>
      </p:grpSpPr>
      <p:sp>
        <p:nvSpPr>
          <p:cNvPr id="1048679"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8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1"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82" name="Date Placeholder 4"/>
          <p:cNvSpPr>
            <a:spLocks noGrp="1"/>
          </p:cNvSpPr>
          <p:nvPr>
            <p:ph type="dt" sz="half" idx="10"/>
          </p:nvPr>
        </p:nvSpPr>
        <p:spPr/>
        <p:txBody>
          <a:bodyPr/>
          <a:p>
            <a:fld id="{B1EFD674-7495-4FBA-93F4-25570CC3D54A}" type="datetimeFigureOut">
              <a:rPr lang="en-US" smtClean="0"/>
              <a:t>10/2/2019</a:t>
            </a:fld>
            <a:endParaRPr lang="en-US"/>
          </a:p>
        </p:txBody>
      </p:sp>
      <p:sp>
        <p:nvSpPr>
          <p:cNvPr id="1048683" name="Footer Placeholder 5"/>
          <p:cNvSpPr>
            <a:spLocks noGrp="1"/>
          </p:cNvSpPr>
          <p:nvPr>
            <p:ph type="ftr" sz="quarter" idx="11"/>
          </p:nvPr>
        </p:nvSpPr>
        <p:spPr/>
        <p:txBody>
          <a:bodyPr/>
          <a:p>
            <a:endParaRPr lang="en-US"/>
          </a:p>
        </p:txBody>
      </p:sp>
      <p:sp>
        <p:nvSpPr>
          <p:cNvPr id="1048684" name="Slide Number Placeholder 6"/>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2" name=""/>
        <p:cNvGrpSpPr/>
        <p:nvPr/>
      </p:nvGrpSpPr>
      <p:grpSpPr>
        <a:xfrm>
          <a:off x="0" y="0"/>
          <a:ext cx="0" cy="0"/>
          <a:chOff x="0" y="0"/>
          <a:chExt cx="0" cy="0"/>
        </a:xfrm>
      </p:grpSpPr>
      <p:sp>
        <p:nvSpPr>
          <p:cNvPr id="1048673"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74"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75"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76" name="Date Placeholder 4"/>
          <p:cNvSpPr>
            <a:spLocks noGrp="1"/>
          </p:cNvSpPr>
          <p:nvPr>
            <p:ph type="dt" sz="half" idx="10"/>
          </p:nvPr>
        </p:nvSpPr>
        <p:spPr/>
        <p:txBody>
          <a:bodyPr/>
          <a:p>
            <a:fld id="{B1EFD674-7495-4FBA-93F4-25570CC3D54A}" type="datetimeFigureOut">
              <a:rPr lang="en-US" smtClean="0"/>
              <a:t>10/2/2019</a:t>
            </a:fld>
            <a:endParaRPr lang="en-US"/>
          </a:p>
        </p:txBody>
      </p:sp>
      <p:sp>
        <p:nvSpPr>
          <p:cNvPr id="1048677" name="Footer Placeholder 5"/>
          <p:cNvSpPr>
            <a:spLocks noGrp="1"/>
          </p:cNvSpPr>
          <p:nvPr>
            <p:ph type="ftr" sz="quarter" idx="11"/>
          </p:nvPr>
        </p:nvSpPr>
        <p:spPr/>
        <p:txBody>
          <a:bodyPr/>
          <a:p>
            <a:endParaRPr lang="en-US"/>
          </a:p>
        </p:txBody>
      </p:sp>
      <p:sp>
        <p:nvSpPr>
          <p:cNvPr id="1048678" name="Slide Number Placeholder 6"/>
          <p:cNvSpPr>
            <a:spLocks noGrp="1"/>
          </p:cNvSpPr>
          <p:nvPr>
            <p:ph type="sldNum" sz="quarter" idx="12"/>
          </p:nvPr>
        </p:nvSpPr>
        <p:spPr/>
        <p:txBody>
          <a:bodyPr/>
          <a:p>
            <a:fld id="{37F0AD6E-EF64-4914-9C06-D556F60A8D8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6"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B1EFD674-7495-4FBA-93F4-25570CC3D54A}" type="datetimeFigureOut">
              <a:rPr lang="en-US" smtClean="0"/>
              <a:t>10/2/2019</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37F0AD6E-EF64-4914-9C06-D556F60A8D80}"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2" name="Title 1"/>
          <p:cNvSpPr>
            <a:spLocks noGrp="1"/>
          </p:cNvSpPr>
          <p:nvPr>
            <p:ph type="title"/>
          </p:nvPr>
        </p:nvSpPr>
        <p:spPr/>
        <p:txBody>
          <a:bodyPr/>
          <a:p>
            <a:endParaRPr dirty="0" lang="en-US"/>
          </a:p>
        </p:txBody>
      </p:sp>
      <p:sp>
        <p:nvSpPr>
          <p:cNvPr id="1048613" name="Rectangle 3"/>
          <p:cNvSpPr/>
          <p:nvPr/>
        </p:nvSpPr>
        <p:spPr>
          <a:xfrm>
            <a:off x="457200" y="304800"/>
            <a:ext cx="8305800" cy="1143000"/>
          </a:xfrm>
          <a:prstGeom prst="rect"/>
          <a:solidFill>
            <a:schemeClr val="bg1"/>
          </a:solidFill>
          <a:ln w="57150">
            <a:solidFill>
              <a:srgbClr val="00B050"/>
            </a:solidFill>
          </a:ln>
          <a:effectLst>
            <a:glow rad="101600">
              <a:schemeClr val="accent2">
                <a:satMod val="175000"/>
                <a:alpha val="40000"/>
              </a:schemeClr>
            </a:glow>
          </a:effectLst>
          <a:scene3d>
            <a:camera prst="orthographicFront"/>
            <a:lightRig dir="t" rig="threeP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lang="bn-IN" smtClean="0"/>
              <a:t>আজ</a:t>
            </a:r>
            <a:r>
              <a:rPr dirty="0" lang="bn-IN" smtClean="0"/>
              <a:t>স</a:t>
            </a:r>
            <a:r>
              <a:rPr dirty="0" lang="bn-IN" smtClean="0"/>
              <a:t> </a:t>
            </a:r>
            <a:endParaRPr dirty="0" lang="en-US"/>
          </a:p>
        </p:txBody>
      </p:sp>
      <p:sp>
        <p:nvSpPr>
          <p:cNvPr id="1048614" name=""/>
          <p:cNvSpPr txBox="1"/>
          <p:nvPr/>
        </p:nvSpPr>
        <p:spPr>
          <a:xfrm>
            <a:off x="457200" y="472599"/>
            <a:ext cx="8064185" cy="929640"/>
          </a:xfrm>
          <a:prstGeom prst="rect"/>
        </p:spPr>
        <p:txBody>
          <a:bodyPr rtlCol="0" wrap="square">
            <a:spAutoFit/>
          </a:bodyPr>
          <a:p>
            <a:r>
              <a:rPr altLang="en-US" b="1" sz="5600" lang="en-US">
                <a:solidFill>
                  <a:srgbClr val="FF6600"/>
                </a:solidFill>
              </a:rPr>
              <a:t> </a:t>
            </a:r>
            <a:r>
              <a:rPr altLang="en-US" b="1" sz="5600" lang="en-US">
                <a:solidFill>
                  <a:srgbClr val="FF6600"/>
                </a:solidFill>
              </a:rPr>
              <a:t> </a:t>
            </a:r>
            <a:r>
              <a:rPr altLang="en-US" b="1" sz="5600" lang="en-US">
                <a:solidFill>
                  <a:srgbClr val="FF6600"/>
                </a:solidFill>
              </a:rPr>
              <a:t> </a:t>
            </a:r>
            <a:r>
              <a:rPr altLang="en-US" b="1" sz="5600" lang="en-US">
                <a:solidFill>
                  <a:srgbClr val="FF6600"/>
                </a:solidFill>
              </a:rPr>
              <a:t> </a:t>
            </a:r>
            <a:r>
              <a:rPr altLang="en-US" b="1" sz="5600" lang="en-US">
                <a:solidFill>
                  <a:srgbClr val="FF6600"/>
                </a:solidFill>
              </a:rPr>
              <a:t> </a:t>
            </a:r>
            <a:r>
              <a:rPr altLang="en-US" b="1" sz="5600" lang="en-US">
                <a:solidFill>
                  <a:srgbClr val="FF6600"/>
                </a:solidFill>
              </a:rPr>
              <a:t> </a:t>
            </a:r>
            <a:r>
              <a:rPr altLang="en-US" b="1" sz="5600" lang="en-US">
                <a:solidFill>
                  <a:srgbClr val="FF6600"/>
                </a:solidFill>
              </a:rPr>
              <a:t> </a:t>
            </a:r>
            <a:r>
              <a:rPr altLang="en-US" b="1" sz="5600" lang="en-US">
                <a:solidFill>
                  <a:srgbClr val="FF6600"/>
                </a:solidFill>
              </a:rPr>
              <a:t> </a:t>
            </a:r>
            <a:r>
              <a:rPr altLang="en-US" b="1" sz="5600" lang="en-US">
                <a:solidFill>
                  <a:srgbClr val="FF6600"/>
                </a:solidFill>
              </a:rPr>
              <a:t> </a:t>
            </a:r>
            <a:r>
              <a:rPr altLang="en-US" b="1" sz="5600" lang="en-US">
                <a:solidFill>
                  <a:srgbClr val="FF6600"/>
                </a:solidFill>
              </a:rPr>
              <a:t>স</a:t>
            </a:r>
            <a:r>
              <a:rPr altLang="en-US" b="1" sz="5600" lang="en-US">
                <a:solidFill>
                  <a:srgbClr val="FF6600"/>
                </a:solidFill>
              </a:rPr>
              <a:t>ব</a:t>
            </a:r>
            <a:r>
              <a:rPr altLang="en-US" b="1" sz="5600" lang="en-US">
                <a:solidFill>
                  <a:srgbClr val="FF6600"/>
                </a:solidFill>
              </a:rPr>
              <a:t>া</a:t>
            </a:r>
            <a:r>
              <a:rPr altLang="en-US" b="1" sz="5600" lang="en-US">
                <a:solidFill>
                  <a:srgbClr val="FF6600"/>
                </a:solidFill>
              </a:rPr>
              <a:t>ই</a:t>
            </a:r>
            <a:r>
              <a:rPr altLang="en-US" b="1" sz="5600" lang="en-US">
                <a:solidFill>
                  <a:srgbClr val="FF6600"/>
                </a:solidFill>
              </a:rPr>
              <a:t>ক</a:t>
            </a:r>
            <a:r>
              <a:rPr altLang="en-US" b="1" sz="5600" lang="en-US">
                <a:solidFill>
                  <a:srgbClr val="FF6600"/>
                </a:solidFill>
              </a:rPr>
              <a:t>ে</a:t>
            </a:r>
            <a:r>
              <a:rPr altLang="en-US" b="1" sz="5600" lang="en-US">
                <a:solidFill>
                  <a:srgbClr val="FF6600"/>
                </a:solidFill>
              </a:rPr>
              <a:t> </a:t>
            </a:r>
            <a:r>
              <a:rPr altLang="en-US" b="1" sz="5600" lang="en-US">
                <a:solidFill>
                  <a:srgbClr val="FF6600"/>
                </a:solidFill>
              </a:rPr>
              <a:t>স</a:t>
            </a:r>
            <a:r>
              <a:rPr altLang="en-US" b="1" sz="5600" lang="en-US">
                <a:solidFill>
                  <a:srgbClr val="FF6600"/>
                </a:solidFill>
              </a:rPr>
              <a:t>্</a:t>
            </a:r>
            <a:r>
              <a:rPr altLang="en-US" b="1" sz="5600" lang="en-US">
                <a:solidFill>
                  <a:srgbClr val="FF6600"/>
                </a:solidFill>
              </a:rPr>
              <a:t>ব</a:t>
            </a:r>
            <a:r>
              <a:rPr altLang="en-US" b="1" sz="5600" lang="en-US">
                <a:solidFill>
                  <a:srgbClr val="FF6600"/>
                </a:solidFill>
              </a:rPr>
              <a:t>া</a:t>
            </a:r>
            <a:r>
              <a:rPr altLang="en-US" b="1" sz="5600" lang="en-US">
                <a:solidFill>
                  <a:srgbClr val="FF6600"/>
                </a:solidFill>
              </a:rPr>
              <a:t>গ</a:t>
            </a:r>
            <a:r>
              <a:rPr altLang="en-US" b="1" sz="5600" lang="en-US">
                <a:solidFill>
                  <a:srgbClr val="FF6600"/>
                </a:solidFill>
              </a:rPr>
              <a:t>ত</a:t>
            </a:r>
            <a:r>
              <a:rPr altLang="en-US" b="1" sz="5600" lang="en-US">
                <a:solidFill>
                  <a:srgbClr val="FF6600"/>
                </a:solidFill>
              </a:rPr>
              <a:t>ম</a:t>
            </a:r>
            <a:endParaRPr b="1" sz="5600" lang="en-US">
              <a:solidFill>
                <a:srgbClr val="FF6600"/>
              </a:solidFill>
            </a:endParaRPr>
          </a:p>
        </p:txBody>
      </p:sp>
      <p:pic>
        <p:nvPicPr>
          <p:cNvPr id="2097156" name=""/>
          <p:cNvPicPr>
            <a:picLocks/>
          </p:cNvPicPr>
          <p:nvPr/>
        </p:nvPicPr>
        <p:blipFill>
          <a:blip xmlns:r="http://schemas.openxmlformats.org/officeDocument/2006/relationships" r:embed="rId1"/>
          <a:stretch>
            <a:fillRect/>
          </a:stretch>
        </p:blipFill>
        <p:spPr>
          <a:xfrm rot="0">
            <a:off x="761864" y="1615598"/>
            <a:ext cx="7667163" cy="4982265"/>
          </a:xfrm>
          <a:prstGeom prst="rec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41" name="Explosion 2 1"/>
          <p:cNvSpPr/>
          <p:nvPr/>
        </p:nvSpPr>
        <p:spPr>
          <a:xfrm>
            <a:off x="1158603" y="0"/>
            <a:ext cx="6357820" cy="2613527"/>
          </a:xfrm>
          <a:prstGeom prst="irregularSeal2"/>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4400" lang="bn-IN" smtClean="0">
                <a:solidFill>
                  <a:srgbClr val="FF0000"/>
                </a:solidFill>
                <a:latin typeface="NikoshBAN" pitchFamily="2" charset="0"/>
                <a:cs typeface="NikoshBAN" pitchFamily="2" charset="0"/>
              </a:rPr>
              <a:t>দলীয়কাজ </a:t>
            </a:r>
            <a:endParaRPr b="1" dirty="0" sz="4400" lang="en-US">
              <a:solidFill>
                <a:srgbClr val="FF0000"/>
              </a:solidFill>
              <a:latin typeface="NikoshBAN" pitchFamily="2" charset="0"/>
              <a:cs typeface="NikoshBAN" pitchFamily="2" charset="0"/>
            </a:endParaRPr>
          </a:p>
        </p:txBody>
      </p:sp>
      <p:sp>
        <p:nvSpPr>
          <p:cNvPr id="1048642" name="TextBox 2"/>
          <p:cNvSpPr txBox="1"/>
          <p:nvPr/>
        </p:nvSpPr>
        <p:spPr>
          <a:xfrm>
            <a:off x="342900" y="3566624"/>
            <a:ext cx="8458200" cy="2123440"/>
          </a:xfrm>
          <a:prstGeom prst="rect"/>
          <a:noFill/>
        </p:spPr>
        <p:txBody>
          <a:bodyPr rtlCol="0" wrap="square">
            <a:spAutoFit/>
          </a:bodyPr>
          <a:p>
            <a:r>
              <a:rPr b="1" dirty="0" sz="6800" lang="bn-IN" smtClean="0">
                <a:solidFill>
                  <a:srgbClr val="FF6600"/>
                </a:solidFill>
                <a:latin typeface="NikoshBAN" pitchFamily="2" charset="0"/>
                <a:cs typeface="NikoshBAN" pitchFamily="2" charset="0"/>
              </a:rPr>
              <a:t>হ</a:t>
            </a:r>
            <a:r>
              <a:rPr b="1" dirty="0" sz="6800" lang="bn-IN" smtClean="0">
                <a:solidFill>
                  <a:srgbClr val="FF6600"/>
                </a:solidFill>
                <a:latin typeface="NikoshBAN" pitchFamily="2" charset="0"/>
                <a:cs typeface="NikoshBAN" pitchFamily="2" charset="0"/>
              </a:rPr>
              <a:t>জ</a:t>
            </a:r>
            <a:r>
              <a:rPr b="1" dirty="0" sz="6800" lang="bn-IN" smtClean="0">
                <a:solidFill>
                  <a:srgbClr val="FF6600"/>
                </a:solidFill>
                <a:latin typeface="NikoshBAN" pitchFamily="2" charset="0"/>
                <a:cs typeface="NikoshBAN" pitchFamily="2" charset="0"/>
              </a:rPr>
              <a:t>্</a:t>
            </a:r>
            <a:r>
              <a:rPr b="1" dirty="0" sz="6800" lang="bn-IN" smtClean="0">
                <a:solidFill>
                  <a:srgbClr val="FF6600"/>
                </a:solidFill>
                <a:latin typeface="NikoshBAN" pitchFamily="2" charset="0"/>
                <a:cs typeface="NikoshBAN" pitchFamily="2" charset="0"/>
              </a:rPr>
              <a:t>ব</a:t>
            </a:r>
            <a:r>
              <a:rPr b="1" dirty="0" sz="6800" lang="bn-IN" smtClean="0">
                <a:solidFill>
                  <a:srgbClr val="FF6600"/>
                </a:solidFill>
                <a:latin typeface="NikoshBAN" pitchFamily="2" charset="0"/>
                <a:cs typeface="NikoshBAN" pitchFamily="2" charset="0"/>
              </a:rPr>
              <a:t>ে</a:t>
            </a:r>
            <a:r>
              <a:rPr b="1" dirty="0" sz="6800" lang="bn-IN" smtClean="0">
                <a:solidFill>
                  <a:srgbClr val="FF6600"/>
                </a:solidFill>
                <a:latin typeface="NikoshBAN" pitchFamily="2" charset="0"/>
                <a:cs typeface="NikoshBAN" pitchFamily="2" charset="0"/>
              </a:rPr>
              <a:t>র</a:t>
            </a:r>
            <a:r>
              <a:rPr b="1" dirty="0" sz="6800" lang="bn-IN" smtClean="0">
                <a:solidFill>
                  <a:srgbClr val="FF6600"/>
                </a:solidFill>
                <a:latin typeface="NikoshBAN" pitchFamily="2" charset="0"/>
                <a:cs typeface="NikoshBAN" pitchFamily="2" charset="0"/>
              </a:rPr>
              <a:t> ঐতিহাসিক পটভূমি  আলোচনা কর। </a:t>
            </a:r>
            <a:endParaRPr b="1" dirty="0" sz="6800" lang="en-US">
              <a:solidFill>
                <a:srgbClr val="FF6600"/>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3" presetSubtype="16">
                                  <p:stCondLst>
                                    <p:cond delay="0"/>
                                  </p:stCondLst>
                                  <p:childTnLst>
                                    <p:set>
                                      <p:cBhvr>
                                        <p:cTn dur="1" fill="hold" id="6">
                                          <p:stCondLst>
                                            <p:cond delay="0"/>
                                          </p:stCondLst>
                                        </p:cTn>
                                        <p:tgtEl>
                                          <p:spTgt spid="1048641"/>
                                        </p:tgtEl>
                                        <p:attrNameLst>
                                          <p:attrName>style.visibility</p:attrName>
                                        </p:attrNameLst>
                                      </p:cBhvr>
                                      <p:to>
                                        <p:strVal val="visible"/>
                                      </p:to>
                                    </p:set>
                                    <p:anim calcmode="lin" valueType="num">
                                      <p:cBhvr>
                                        <p:cTn dur="500" fill="hold" id="7"/>
                                        <p:tgtEl>
                                          <p:spTgt spid="1048641"/>
                                        </p:tgtEl>
                                        <p:attrNameLst>
                                          <p:attrName>ppt_w</p:attrName>
                                        </p:attrNameLst>
                                      </p:cBhvr>
                                      <p:tavLst>
                                        <p:tav tm="0">
                                          <p:val>
                                            <p:fltVal val="0.0"/>
                                          </p:val>
                                        </p:tav>
                                        <p:tav tm="100000">
                                          <p:val>
                                            <p:strVal val="#ppt_w"/>
                                          </p:val>
                                        </p:tav>
                                      </p:tavLst>
                                    </p:anim>
                                    <p:anim calcmode="lin" valueType="num">
                                      <p:cBhvr>
                                        <p:cTn dur="500" fill="hold" id="8"/>
                                        <p:tgtEl>
                                          <p:spTgt spid="1048641"/>
                                        </p:tgtEl>
                                        <p:attrNameLst>
                                          <p:attrName>ppt_h</p:attrName>
                                        </p:attrNameLst>
                                      </p:cBhvr>
                                      <p:tavLst>
                                        <p:tav tm="0">
                                          <p:val>
                                            <p:fltVal val="0.0"/>
                                          </p:val>
                                        </p:tav>
                                        <p:tav tm="100000">
                                          <p:val>
                                            <p:strVal val="#ppt_h"/>
                                          </p:val>
                                        </p:tav>
                                      </p:tavLst>
                                    </p:anim>
                                  </p:childTnLst>
                                </p:cTn>
                              </p:par>
                            </p:childTnLst>
                          </p:cTn>
                        </p:par>
                      </p:childTnLst>
                    </p:cTn>
                  </p:par>
                  <p:par>
                    <p:cTn fill="hold" id="9">
                      <p:stCondLst>
                        <p:cond delay="indefinite"/>
                      </p:stCondLst>
                      <p:childTnLst>
                        <p:par>
                          <p:cTn fill="hold" id="10">
                            <p:stCondLst>
                              <p:cond delay="0"/>
                            </p:stCondLst>
                            <p:childTnLst>
                              <p:par>
                                <p:cTn fill="hold" id="11" nodeType="clickEffect" presetClass="entr" presetID="19" presetSubtype="10">
                                  <p:stCondLst>
                                    <p:cond delay="0"/>
                                  </p:stCondLst>
                                  <p:childTnLst>
                                    <p:set>
                                      <p:cBhvr>
                                        <p:cTn dur="1" fill="hold" id="12">
                                          <p:stCondLst>
                                            <p:cond delay="0"/>
                                          </p:stCondLst>
                                        </p:cTn>
                                        <p:tgtEl>
                                          <p:spTgt spid="1048642">
                                            <p:txEl>
                                              <p:pRg st="0" end="0"/>
                                            </p:txEl>
                                          </p:spTgt>
                                        </p:tgtEl>
                                        <p:attrNameLst>
                                          <p:attrName>style.visibility</p:attrName>
                                        </p:attrNameLst>
                                      </p:cBhvr>
                                      <p:to>
                                        <p:strVal val="visible"/>
                                      </p:to>
                                    </p:set>
                                    <p:anim calcmode="lin" valueType="num">
                                      <p:cBhvr>
                                        <p:cTn dur="5000" fill="hold" id="13"/>
                                        <p:tgtEl>
                                          <p:spTgt spid="1048642">
                                            <p:txEl>
                                              <p:pRg st="0" end="0"/>
                                            </p:txEl>
                                          </p:spTgt>
                                        </p:tgtEl>
                                        <p:attrNameLst>
                                          <p:attrName>ppt_w</p:attrName>
                                        </p:attrNameLst>
                                      </p:cBhvr>
                                      <p:tavLst>
                                        <p:tav fmla="#ppt_w*sin(2.5*pi*$)" tm="0">
                                          <p:val>
                                            <p:fltVal val="0.0"/>
                                          </p:val>
                                        </p:tav>
                                        <p:tav tm="100000">
                                          <p:val>
                                            <p:fltVal val="1.0"/>
                                          </p:val>
                                        </p:tav>
                                      </p:tavLst>
                                    </p:anim>
                                    <p:anim calcmode="lin" valueType="num">
                                      <p:cBhvr>
                                        <p:cTn dur="5000" fill="hold" id="14"/>
                                        <p:tgtEl>
                                          <p:spTgt spid="104864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6" name="Horizontal Scroll 1"/>
          <p:cNvSpPr/>
          <p:nvPr/>
        </p:nvSpPr>
        <p:spPr>
          <a:xfrm>
            <a:off x="800100" y="197293"/>
            <a:ext cx="7543800" cy="1295400"/>
          </a:xfrm>
          <a:prstGeom prst="horizontalScroll">
            <a:avLst>
              <a:gd name="adj" fmla="val 3282"/>
            </a:avLst>
          </a:prstGeom>
          <a:solidFill>
            <a:schemeClr val="accent2">
              <a:lumMod val="20000"/>
              <a:lumOff val="80000"/>
            </a:schemeClr>
          </a:solidFill>
          <a:ln w="76200"/>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5700" lang="bn-IN" smtClean="0">
                <a:solidFill>
                  <a:srgbClr val="FF6600"/>
                </a:solidFill>
                <a:latin typeface="NikoshBAN" pitchFamily="2" charset="0"/>
                <a:cs typeface="NikoshBAN" pitchFamily="2" charset="0"/>
              </a:rPr>
              <a:t>হজের ওয়াজিব সাতটি 	</a:t>
            </a:r>
            <a:r>
              <a:rPr b="1" dirty="0" sz="5700" lang="bn-IN" smtClean="0">
                <a:solidFill>
                  <a:srgbClr val="FF6600"/>
                </a:solidFill>
              </a:rPr>
              <a:t>		</a:t>
            </a:r>
            <a:endParaRPr b="1" dirty="0" sz="5700" lang="en-US">
              <a:solidFill>
                <a:srgbClr val="FF6600"/>
              </a:solidFill>
            </a:endParaRPr>
          </a:p>
        </p:txBody>
      </p:sp>
      <p:sp>
        <p:nvSpPr>
          <p:cNvPr id="1048597" name="Rounded Rectangle 3"/>
          <p:cNvSpPr/>
          <p:nvPr/>
        </p:nvSpPr>
        <p:spPr>
          <a:xfrm>
            <a:off x="1066800" y="1676400"/>
            <a:ext cx="7467600" cy="762000"/>
          </a:xfrm>
          <a:prstGeom prst="roundRect"/>
          <a:solidFill>
            <a:schemeClr val="accent5">
              <a:lumMod val="60000"/>
              <a:lumOff val="40000"/>
            </a:schemeClr>
          </a:solidFill>
          <a:ln w="19050"/>
          <a:scene3d>
            <a:camera prst="perspectiveBelow"/>
            <a:lightRig dir="t" rig="threePt"/>
          </a:scene3d>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800" lang="bn-IN" smtClean="0">
                <a:solidFill>
                  <a:srgbClr val="FF0000"/>
                </a:solidFill>
                <a:latin typeface="NikoshBAN" pitchFamily="2" charset="0"/>
                <a:cs typeface="NikoshBAN" pitchFamily="2" charset="0"/>
              </a:rPr>
              <a:t>১)আরাফার ময়দান  হতে আসার সময়  মুযদালিফায়  অবস্থান করা। 					</a:t>
            </a:r>
            <a:endParaRPr dirty="0" sz="2800" lang="en-US">
              <a:solidFill>
                <a:srgbClr val="FF0000"/>
              </a:solidFill>
              <a:latin typeface="NikoshBAN" pitchFamily="2" charset="0"/>
              <a:cs typeface="NikoshBAN" pitchFamily="2" charset="0"/>
            </a:endParaRPr>
          </a:p>
        </p:txBody>
      </p:sp>
      <p:sp>
        <p:nvSpPr>
          <p:cNvPr id="1048598" name="Rectangle 4"/>
          <p:cNvSpPr/>
          <p:nvPr/>
        </p:nvSpPr>
        <p:spPr>
          <a:xfrm>
            <a:off x="1066800" y="2438400"/>
            <a:ext cx="7391400" cy="685800"/>
          </a:xfrm>
          <a:prstGeom prst="rect"/>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3000" lang="bn-IN" smtClean="0">
                <a:solidFill>
                  <a:srgbClr val="FF0000"/>
                </a:solidFill>
                <a:latin typeface="NikoshBAN" pitchFamily="2" charset="0"/>
                <a:cs typeface="NikoshBAN" pitchFamily="2" charset="0"/>
              </a:rPr>
              <a:t>২) সাফা ও মারোয়া পাহারের মাঝখানে দৌড়ানো।  	</a:t>
            </a:r>
            <a:r>
              <a:rPr b="1" dirty="0" sz="3000" lang="bn-IN" smtClean="0">
                <a:solidFill>
                  <a:srgbClr val="FF0000"/>
                </a:solidFill>
              </a:rPr>
              <a:t>	</a:t>
            </a:r>
            <a:endParaRPr b="1" dirty="0" sz="3000" lang="en-US">
              <a:solidFill>
                <a:srgbClr val="FF0000"/>
              </a:solidFill>
            </a:endParaRPr>
          </a:p>
        </p:txBody>
      </p:sp>
      <p:sp>
        <p:nvSpPr>
          <p:cNvPr id="1048599" name="Rounded Rectangle 8"/>
          <p:cNvSpPr/>
          <p:nvPr/>
        </p:nvSpPr>
        <p:spPr>
          <a:xfrm>
            <a:off x="1066800" y="3200400"/>
            <a:ext cx="7315200" cy="609600"/>
          </a:xfrm>
          <a:prstGeom prst="roundRect">
            <a:avLst>
              <a:gd name="adj" fmla="val 0"/>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4000" lang="bn-IN" smtClean="0">
                <a:latin typeface="NikoshBAN" pitchFamily="2" charset="0"/>
                <a:cs typeface="NikoshBAN" pitchFamily="2" charset="0"/>
              </a:rPr>
              <a:t>৩) শয়তান কে কংকর নিক্ষেপ করা। 	</a:t>
            </a:r>
            <a:r>
              <a:rPr dirty="0" lang="bn-IN" smtClean="0"/>
              <a:t>			</a:t>
            </a:r>
            <a:endParaRPr dirty="0" lang="en-US"/>
          </a:p>
        </p:txBody>
      </p:sp>
      <p:sp>
        <p:nvSpPr>
          <p:cNvPr id="1048600" name="Rounded Rectangle 9"/>
          <p:cNvSpPr/>
          <p:nvPr/>
        </p:nvSpPr>
        <p:spPr>
          <a:xfrm>
            <a:off x="1066800" y="3886200"/>
            <a:ext cx="7315200" cy="609600"/>
          </a:xfrm>
          <a:prstGeom prst="roundRect"/>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4000" lang="bn-IN" smtClean="0">
                <a:solidFill>
                  <a:srgbClr val="FF0000"/>
                </a:solidFill>
                <a:latin typeface="NikoshBAN" pitchFamily="2" charset="0"/>
                <a:cs typeface="NikoshBAN" pitchFamily="2" charset="0"/>
              </a:rPr>
              <a:t>৪) বিদায়ি তাওয়াফ করা। 	</a:t>
            </a:r>
            <a:r>
              <a:rPr dirty="0" lang="bn-IN" smtClean="0">
                <a:solidFill>
                  <a:srgbClr val="FF0000"/>
                </a:solidFill>
              </a:rPr>
              <a:t>				</a:t>
            </a:r>
            <a:endParaRPr dirty="0" lang="en-US">
              <a:solidFill>
                <a:srgbClr val="FF0000"/>
              </a:solidFill>
            </a:endParaRPr>
          </a:p>
        </p:txBody>
      </p:sp>
      <p:sp>
        <p:nvSpPr>
          <p:cNvPr id="1048601" name="Rounded Rectangle 10"/>
          <p:cNvSpPr/>
          <p:nvPr/>
        </p:nvSpPr>
        <p:spPr>
          <a:xfrm>
            <a:off x="1676400" y="4572000"/>
            <a:ext cx="6172200" cy="609600"/>
          </a:xfrm>
          <a:prstGeom prst="roundRect"/>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4000" lang="bn-IN" smtClean="0">
                <a:solidFill>
                  <a:srgbClr val="FFFF00"/>
                </a:solidFill>
                <a:latin typeface="NikoshBAN" pitchFamily="2" charset="0"/>
                <a:cs typeface="NikoshBAN" pitchFamily="2" charset="0"/>
              </a:rPr>
              <a:t>৫) মাথামুড়ানো বা চুল কাটা 	</a:t>
            </a:r>
            <a:r>
              <a:rPr dirty="0" lang="bn-IN" smtClean="0"/>
              <a:t>			</a:t>
            </a:r>
            <a:endParaRPr dirty="0" lang="en-US"/>
          </a:p>
        </p:txBody>
      </p:sp>
      <p:sp>
        <p:nvSpPr>
          <p:cNvPr id="1048602" name="Rounded Rectangle 11"/>
          <p:cNvSpPr/>
          <p:nvPr/>
        </p:nvSpPr>
        <p:spPr>
          <a:xfrm>
            <a:off x="2514600" y="5257800"/>
            <a:ext cx="4953000" cy="685800"/>
          </a:xfrm>
          <a:prstGeom prst="roundRect"/>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3600" lang="bn-IN" smtClean="0">
                <a:solidFill>
                  <a:srgbClr val="00B050"/>
                </a:solidFill>
                <a:latin typeface="NikoshBAN" pitchFamily="2" charset="0"/>
                <a:cs typeface="NikoshBAN" pitchFamily="2" charset="0"/>
              </a:rPr>
              <a:t>৬) কুরবানি করা।  </a:t>
            </a:r>
            <a:r>
              <a:rPr dirty="0" sz="3600" lang="bn-IN" smtClean="0">
                <a:latin typeface="NikoshBAN" pitchFamily="2" charset="0"/>
                <a:cs typeface="NikoshBAN" pitchFamily="2" charset="0"/>
              </a:rPr>
              <a:t>	</a:t>
            </a:r>
            <a:r>
              <a:rPr dirty="0" lang="bn-IN" smtClean="0"/>
              <a:t>			</a:t>
            </a:r>
            <a:endParaRPr dirty="0" lang="en-US"/>
          </a:p>
        </p:txBody>
      </p:sp>
      <p:sp>
        <p:nvSpPr>
          <p:cNvPr id="1048603" name="Rounded Rectangle 12"/>
          <p:cNvSpPr/>
          <p:nvPr/>
        </p:nvSpPr>
        <p:spPr>
          <a:xfrm>
            <a:off x="2819400" y="6019800"/>
            <a:ext cx="4191000" cy="609600"/>
          </a:xfrm>
          <a:prstGeom prst="roundRect"/>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3600" lang="bn-IN" smtClean="0">
                <a:solidFill>
                  <a:srgbClr val="FF0000"/>
                </a:solidFill>
                <a:latin typeface="NikoshBAN" pitchFamily="2" charset="0"/>
                <a:cs typeface="NikoshBAN" pitchFamily="2" charset="0"/>
              </a:rPr>
              <a:t>৭) দম দেওয়া।  	</a:t>
            </a:r>
            <a:r>
              <a:rPr dirty="0" lang="bn-IN" smtClean="0"/>
              <a:t>		</a:t>
            </a:r>
            <a:endParaRPr dirty="0" lang="en-US"/>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accel="100000" fill="hold" grpId="0" id="5" nodeType="clickEffect" presetClass="entr" presetID="58" presetSubtype="0">
                                  <p:stCondLst>
                                    <p:cond delay="0"/>
                                  </p:stCondLst>
                                  <p:childTnLst>
                                    <p:set>
                                      <p:cBhvr>
                                        <p:cTn dur="1" fill="hold" id="6">
                                          <p:stCondLst>
                                            <p:cond delay="0"/>
                                          </p:stCondLst>
                                        </p:cTn>
                                        <p:tgtEl>
                                          <p:spTgt spid="1048596"/>
                                        </p:tgtEl>
                                        <p:attrNameLst>
                                          <p:attrName>style.visibility</p:attrName>
                                        </p:attrNameLst>
                                      </p:cBhvr>
                                      <p:to>
                                        <p:strVal val="visible"/>
                                      </p:to>
                                    </p:set>
                                    <p:anim calcmode="lin" valueType="num">
                                      <p:cBhvr>
                                        <p:cTn dur="500" fill="hold" id="7"/>
                                        <p:tgtEl>
                                          <p:spTgt spid="1048596"/>
                                        </p:tgtEl>
                                        <p:attrNameLst>
                                          <p:attrName>ppt_w</p:attrName>
                                        </p:attrNameLst>
                                      </p:cBhvr>
                                      <p:tavLst>
                                        <p:tav tm="0">
                                          <p:val>
                                            <p:strVal val="#ppt_w*2.5"/>
                                          </p:val>
                                        </p:tav>
                                        <p:tav tm="100000">
                                          <p:val>
                                            <p:strVal val="#ppt_w"/>
                                          </p:val>
                                        </p:tav>
                                      </p:tavLst>
                                    </p:anim>
                                    <p:anim calcmode="lin" valueType="num">
                                      <p:cBhvr>
                                        <p:cTn dur="500" fill="hold" id="8"/>
                                        <p:tgtEl>
                                          <p:spTgt spid="1048596"/>
                                        </p:tgtEl>
                                        <p:attrNameLst>
                                          <p:attrName>ppt_h</p:attrName>
                                        </p:attrNameLst>
                                      </p:cBhvr>
                                      <p:tavLst>
                                        <p:tav tm="0">
                                          <p:val>
                                            <p:strVal val="#ppt_h*0.01"/>
                                          </p:val>
                                        </p:tav>
                                        <p:tav tm="100000">
                                          <p:val>
                                            <p:strVal val="#ppt_h"/>
                                          </p:val>
                                        </p:tav>
                                      </p:tavLst>
                                    </p:anim>
                                    <p:anim calcmode="lin" valueType="num">
                                      <p:cBhvr>
                                        <p:cTn dur="500" fill="hold" id="9"/>
                                        <p:tgtEl>
                                          <p:spTgt spid="1048596"/>
                                        </p:tgtEl>
                                        <p:attrNameLst>
                                          <p:attrName>ppt_x</p:attrName>
                                        </p:attrNameLst>
                                      </p:cBhvr>
                                      <p:tavLst>
                                        <p:tav tm="0">
                                          <p:val>
                                            <p:strVal val="#ppt_x"/>
                                          </p:val>
                                        </p:tav>
                                        <p:tav tm="100000">
                                          <p:val>
                                            <p:strVal val="#ppt_x"/>
                                          </p:val>
                                        </p:tav>
                                      </p:tavLst>
                                    </p:anim>
                                    <p:anim calcmode="lin" valueType="num">
                                      <p:cBhvr>
                                        <p:cTn dur="500" fill="hold" id="10"/>
                                        <p:tgtEl>
                                          <p:spTgt spid="1048596"/>
                                        </p:tgtEl>
                                        <p:attrNameLst>
                                          <p:attrName>ppt_y</p:attrName>
                                        </p:attrNameLst>
                                      </p:cBhvr>
                                      <p:tavLst>
                                        <p:tav tm="0">
                                          <p:val>
                                            <p:strVal val="#ppt_h+1"/>
                                          </p:val>
                                        </p:tav>
                                        <p:tav tm="100000">
                                          <p:val>
                                            <p:strVal val="#ppt_y"/>
                                          </p:val>
                                        </p:tav>
                                      </p:tavLst>
                                    </p:anim>
                                    <p:animEffect transition="in" filter="fade">
                                      <p:cBhvr>
                                        <p:cTn dur="500" id="11"/>
                                        <p:tgtEl>
                                          <p:spTgt spid="1048596"/>
                                        </p:tgtEl>
                                      </p:cBhvr>
                                    </p:animEffect>
                                  </p:childTnLst>
                                </p:cTn>
                              </p:par>
                            </p:childTnLst>
                          </p:cTn>
                        </p:par>
                      </p:childTnLst>
                    </p:cTn>
                  </p:par>
                  <p:par>
                    <p:cTn fill="hold" id="12">
                      <p:stCondLst>
                        <p:cond delay="indefinite"/>
                      </p:stCondLst>
                      <p:childTnLst>
                        <p:par>
                          <p:cTn fill="hold" id="13">
                            <p:stCondLst>
                              <p:cond delay="0"/>
                            </p:stCondLst>
                            <p:childTnLst>
                              <p:par>
                                <p:cTn fill="hold" grpId="0" id="14" nodeType="clickEffect" presetClass="entr" presetID="16" presetSubtype="26">
                                  <p:stCondLst>
                                    <p:cond delay="0"/>
                                  </p:stCondLst>
                                  <p:childTnLst>
                                    <p:set>
                                      <p:cBhvr>
                                        <p:cTn dur="1" fill="hold" id="15">
                                          <p:stCondLst>
                                            <p:cond delay="0"/>
                                          </p:stCondLst>
                                        </p:cTn>
                                        <p:tgtEl>
                                          <p:spTgt spid="1048597"/>
                                        </p:tgtEl>
                                        <p:attrNameLst>
                                          <p:attrName>style.visibility</p:attrName>
                                        </p:attrNameLst>
                                      </p:cBhvr>
                                      <p:to>
                                        <p:strVal val="visible"/>
                                      </p:to>
                                    </p:set>
                                    <p:animEffect transition="in" filter="barn(inHorizontal)">
                                      <p:cBhvr>
                                        <p:cTn dur="500" id="16"/>
                                        <p:tgtEl>
                                          <p:spTgt spid="1048597"/>
                                        </p:tgtEl>
                                      </p:cBhvr>
                                    </p:animEffec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15" presetSubtype="0">
                                  <p:stCondLst>
                                    <p:cond delay="0"/>
                                  </p:stCondLst>
                                  <p:childTnLst>
                                    <p:set>
                                      <p:cBhvr>
                                        <p:cTn dur="1" fill="hold" id="20">
                                          <p:stCondLst>
                                            <p:cond delay="0"/>
                                          </p:stCondLst>
                                        </p:cTn>
                                        <p:tgtEl>
                                          <p:spTgt spid="1048598"/>
                                        </p:tgtEl>
                                        <p:attrNameLst>
                                          <p:attrName>style.visibility</p:attrName>
                                        </p:attrNameLst>
                                      </p:cBhvr>
                                      <p:to>
                                        <p:strVal val="visible"/>
                                      </p:to>
                                    </p:set>
                                    <p:anim calcmode="lin" valueType="num">
                                      <p:cBhvr>
                                        <p:cTn dur="1000" fill="hold" id="21"/>
                                        <p:tgtEl>
                                          <p:spTgt spid="1048598"/>
                                        </p:tgtEl>
                                        <p:attrNameLst>
                                          <p:attrName>ppt_w</p:attrName>
                                        </p:attrNameLst>
                                      </p:cBhvr>
                                      <p:tavLst>
                                        <p:tav tm="0">
                                          <p:val>
                                            <p:fltVal val="0.0"/>
                                          </p:val>
                                        </p:tav>
                                        <p:tav tm="100000">
                                          <p:val>
                                            <p:strVal val="#ppt_w"/>
                                          </p:val>
                                        </p:tav>
                                      </p:tavLst>
                                    </p:anim>
                                    <p:anim calcmode="lin" valueType="num">
                                      <p:cBhvr>
                                        <p:cTn dur="1000" fill="hold" id="22"/>
                                        <p:tgtEl>
                                          <p:spTgt spid="1048598"/>
                                        </p:tgtEl>
                                        <p:attrNameLst>
                                          <p:attrName>ppt_h</p:attrName>
                                        </p:attrNameLst>
                                      </p:cBhvr>
                                      <p:tavLst>
                                        <p:tav tm="0">
                                          <p:val>
                                            <p:fltVal val="0.0"/>
                                          </p:val>
                                        </p:tav>
                                        <p:tav tm="100000">
                                          <p:val>
                                            <p:strVal val="#ppt_h"/>
                                          </p:val>
                                        </p:tav>
                                      </p:tavLst>
                                    </p:anim>
                                    <p:anim calcmode="lin" valueType="num">
                                      <p:cBhvr>
                                        <p:cTn dur="1000" fill="hold" id="23"/>
                                        <p:tgtEl>
                                          <p:spTgt spid="1048598"/>
                                        </p:tgtEl>
                                        <p:attrNameLst>
                                          <p:attrName>ppt_x</p:attrName>
                                        </p:attrNameLst>
                                      </p:cBhvr>
                                      <p:tavLst>
                                        <p:tav fmla="#ppt_x+(cos(-2*pi*(1-$))*-#ppt_x-sin(-2*pi*(1-$))*(1-#ppt_y))*(1-$)" tm="0">
                                          <p:val>
                                            <p:fltVal val="0.0"/>
                                          </p:val>
                                        </p:tav>
                                        <p:tav tm="100000">
                                          <p:val>
                                            <p:fltVal val="1.0"/>
                                          </p:val>
                                        </p:tav>
                                      </p:tavLst>
                                    </p:anim>
                                    <p:anim calcmode="lin" valueType="num">
                                      <p:cBhvr>
                                        <p:cTn dur="1000" fill="hold" id="24"/>
                                        <p:tgtEl>
                                          <p:spTgt spid="1048598"/>
                                        </p:tgtEl>
                                        <p:attrNameLst>
                                          <p:attrName>ppt_y</p:attrName>
                                        </p:attrNameLst>
                                      </p:cBhvr>
                                      <p:tavLst>
                                        <p:tav fmla="#ppt_y+(sin(-2*pi*(1-$))*-#ppt_x+cos(-2*pi*(1-$))*(1-#ppt_y))*(1-$)" tm="0">
                                          <p:val>
                                            <p:fltVal val="0.0"/>
                                          </p:val>
                                        </p:tav>
                                        <p:tav tm="100000">
                                          <p:val>
                                            <p:fltVal val="1.0"/>
                                          </p:val>
                                        </p:tav>
                                      </p:tavLst>
                                    </p:anim>
                                  </p:childTnLst>
                                </p:cTn>
                              </p:par>
                            </p:childTnLst>
                          </p:cTn>
                        </p:par>
                      </p:childTnLst>
                    </p:cTn>
                  </p:par>
                  <p:par>
                    <p:cTn fill="hold" id="25">
                      <p:stCondLst>
                        <p:cond delay="indefinite"/>
                      </p:stCondLst>
                      <p:childTnLst>
                        <p:par>
                          <p:cTn fill="hold" id="26">
                            <p:stCondLst>
                              <p:cond delay="0"/>
                            </p:stCondLst>
                            <p:childTnLst>
                              <p:par>
                                <p:cTn accel="50000" fill="hold" grpId="0" id="27" nodeType="clickEffect" presetClass="entr" presetID="48" presetSubtype="0">
                                  <p:stCondLst>
                                    <p:cond delay="0"/>
                                  </p:stCondLst>
                                  <p:childTnLst>
                                    <p:set>
                                      <p:cBhvr>
                                        <p:cTn dur="1" fill="hold" id="28">
                                          <p:stCondLst>
                                            <p:cond delay="0"/>
                                          </p:stCondLst>
                                        </p:cTn>
                                        <p:tgtEl>
                                          <p:spTgt spid="1048599"/>
                                        </p:tgtEl>
                                        <p:attrNameLst>
                                          <p:attrName>style.visibility</p:attrName>
                                        </p:attrNameLst>
                                      </p:cBhvr>
                                      <p:to>
                                        <p:strVal val="visible"/>
                                      </p:to>
                                    </p:set>
                                    <p:anim calcmode="lin" valueType="num">
                                      <p:cBhvr>
                                        <p:cTn dur="1000" fill="hold" id="29"/>
                                        <p:tgtEl>
                                          <p:spTgt spid="1048599"/>
                                        </p:tgtEl>
                                        <p:attrNameLst>
                                          <p:attrName>style.rotation</p:attrName>
                                        </p:attrNameLst>
                                      </p:cBhvr>
                                      <p:tavLst>
                                        <p:tav tm="0">
                                          <p:val>
                                            <p:fltVal val="90.0"/>
                                          </p:val>
                                        </p:tav>
                                        <p:tav tm="80000">
                                          <p:val>
                                            <p:fltVal val="90.0"/>
                                          </p:val>
                                        </p:tav>
                                        <p:tav tm="80000">
                                          <p:val>
                                            <p:fltVal val="90.0"/>
                                          </p:val>
                                        </p:tav>
                                        <p:tav tm="100000">
                                          <p:val>
                                            <p:fltVal val="0.0"/>
                                          </p:val>
                                        </p:tav>
                                      </p:tavLst>
                                    </p:anim>
                                    <p:anim calcmode="lin" valueType="num">
                                      <p:cBhvr>
                                        <p:cTn dur="1000" fill="hold" id="30"/>
                                        <p:tgtEl>
                                          <p:spTgt spid="1048599"/>
                                        </p:tgtEl>
                                        <p:attrNameLst>
                                          <p:attrName>ppt_x</p:attrName>
                                        </p:attrNameLst>
                                      </p:cBhvr>
                                      <p:tavLst>
                                        <p:tav tm="0">
                                          <p:val>
                                            <p:fltVal val="-1.0"/>
                                          </p:val>
                                        </p:tav>
                                        <p:tav tm="50000">
                                          <p:val>
                                            <p:fltVal val="0.95"/>
                                          </p:val>
                                        </p:tav>
                                        <p:tav tm="100000">
                                          <p:val>
                                            <p:strVal val="#ppt_x"/>
                                          </p:val>
                                        </p:tav>
                                      </p:tavLst>
                                    </p:anim>
                                    <p:anim calcmode="lin" valueType="num">
                                      <p:cBhvr>
                                        <p:cTn dur="1000" fill="hold" id="31"/>
                                        <p:tgtEl>
                                          <p:spTgt spid="1048599"/>
                                        </p:tgtEl>
                                        <p:attrNameLst>
                                          <p:attrName>ppt_y</p:attrName>
                                        </p:attrNameLst>
                                      </p:cBhvr>
                                      <p:tavLst>
                                        <p:tav tm="0">
                                          <p:val>
                                            <p:strVal val="#ppt_y"/>
                                          </p:val>
                                        </p:tav>
                                        <p:tav tm="100000">
                                          <p:val>
                                            <p:strVal val="#ppt_y"/>
                                          </p:val>
                                        </p:tav>
                                      </p:tavLst>
                                    </p:anim>
                                    <p:animEffect transition="in" filter="fade">
                                      <p:cBhvr>
                                        <p:cTn dur="1000" id="32"/>
                                        <p:tgtEl>
                                          <p:spTgt spid="1048599"/>
                                        </p:tgtEl>
                                      </p:cBhvr>
                                    </p:animEffect>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53" presetSubtype="0">
                                  <p:stCondLst>
                                    <p:cond delay="0"/>
                                  </p:stCondLst>
                                  <p:childTnLst>
                                    <p:set>
                                      <p:cBhvr>
                                        <p:cTn dur="1" fill="hold" id="36">
                                          <p:stCondLst>
                                            <p:cond delay="0"/>
                                          </p:stCondLst>
                                        </p:cTn>
                                        <p:tgtEl>
                                          <p:spTgt spid="1048600"/>
                                        </p:tgtEl>
                                        <p:attrNameLst>
                                          <p:attrName>style.visibility</p:attrName>
                                        </p:attrNameLst>
                                      </p:cBhvr>
                                      <p:to>
                                        <p:strVal val="visible"/>
                                      </p:to>
                                    </p:set>
                                    <p:anim calcmode="lin" valueType="num">
                                      <p:cBhvr>
                                        <p:cTn dur="500" fill="hold" id="37"/>
                                        <p:tgtEl>
                                          <p:spTgt spid="1048600"/>
                                        </p:tgtEl>
                                        <p:attrNameLst>
                                          <p:attrName>ppt_w</p:attrName>
                                        </p:attrNameLst>
                                      </p:cBhvr>
                                      <p:tavLst>
                                        <p:tav tm="0">
                                          <p:val>
                                            <p:fltVal val="0.0"/>
                                          </p:val>
                                        </p:tav>
                                        <p:tav tm="100000">
                                          <p:val>
                                            <p:strVal val="#ppt_w"/>
                                          </p:val>
                                        </p:tav>
                                      </p:tavLst>
                                    </p:anim>
                                    <p:anim calcmode="lin" valueType="num">
                                      <p:cBhvr>
                                        <p:cTn dur="500" fill="hold" id="38"/>
                                        <p:tgtEl>
                                          <p:spTgt spid="1048600"/>
                                        </p:tgtEl>
                                        <p:attrNameLst>
                                          <p:attrName>ppt_h</p:attrName>
                                        </p:attrNameLst>
                                      </p:cBhvr>
                                      <p:tavLst>
                                        <p:tav tm="0">
                                          <p:val>
                                            <p:fltVal val="0.0"/>
                                          </p:val>
                                        </p:tav>
                                        <p:tav tm="100000">
                                          <p:val>
                                            <p:strVal val="#ppt_h"/>
                                          </p:val>
                                        </p:tav>
                                      </p:tavLst>
                                    </p:anim>
                                    <p:animEffect transition="in" filter="fade">
                                      <p:cBhvr>
                                        <p:cTn dur="500" id="39"/>
                                        <p:tgtEl>
                                          <p:spTgt spid="1048600"/>
                                        </p:tgtEl>
                                      </p:cBhvr>
                                    </p:animEffect>
                                  </p:childTnLst>
                                </p:cTn>
                              </p:par>
                            </p:childTnLst>
                          </p:cTn>
                        </p:par>
                      </p:childTnLst>
                    </p:cTn>
                  </p:par>
                  <p:par>
                    <p:cTn fill="hold" id="40">
                      <p:stCondLst>
                        <p:cond delay="indefinite"/>
                      </p:stCondLst>
                      <p:childTnLst>
                        <p:par>
                          <p:cTn fill="hold" id="41">
                            <p:stCondLst>
                              <p:cond delay="0"/>
                            </p:stCondLst>
                            <p:childTnLst>
                              <p:par>
                                <p:cTn fill="hold" grpId="0" id="42" nodeType="clickEffect" presetClass="entr" presetID="37" presetSubtype="0">
                                  <p:stCondLst>
                                    <p:cond delay="0"/>
                                  </p:stCondLst>
                                  <p:childTnLst>
                                    <p:set>
                                      <p:cBhvr>
                                        <p:cTn dur="1" fill="hold" id="43">
                                          <p:stCondLst>
                                            <p:cond delay="0"/>
                                          </p:stCondLst>
                                        </p:cTn>
                                        <p:tgtEl>
                                          <p:spTgt spid="1048601"/>
                                        </p:tgtEl>
                                        <p:attrNameLst>
                                          <p:attrName>style.visibility</p:attrName>
                                        </p:attrNameLst>
                                      </p:cBhvr>
                                      <p:to>
                                        <p:strVal val="visible"/>
                                      </p:to>
                                    </p:set>
                                    <p:animEffect transition="in" filter="fade">
                                      <p:cBhvr>
                                        <p:cTn dur="1000" id="44"/>
                                        <p:tgtEl>
                                          <p:spTgt spid="1048601"/>
                                        </p:tgtEl>
                                      </p:cBhvr>
                                    </p:animEffect>
                                    <p:anim calcmode="lin" valueType="num">
                                      <p:cBhvr>
                                        <p:cTn dur="1000" fill="hold" id="45"/>
                                        <p:tgtEl>
                                          <p:spTgt spid="1048601"/>
                                        </p:tgtEl>
                                        <p:attrNameLst>
                                          <p:attrName>ppt_x</p:attrName>
                                        </p:attrNameLst>
                                      </p:cBhvr>
                                      <p:tavLst>
                                        <p:tav tm="0">
                                          <p:val>
                                            <p:strVal val="#ppt_x"/>
                                          </p:val>
                                        </p:tav>
                                        <p:tav tm="100000">
                                          <p:val>
                                            <p:strVal val="#ppt_x"/>
                                          </p:val>
                                        </p:tav>
                                      </p:tavLst>
                                    </p:anim>
                                    <p:anim calcmode="lin" valueType="num">
                                      <p:cBhvr>
                                        <p:cTn decel="100000" dur="900" fill="hold" id="46"/>
                                        <p:tgtEl>
                                          <p:spTgt spid="1048601"/>
                                        </p:tgtEl>
                                        <p:attrNameLst>
                                          <p:attrName>ppt_y</p:attrName>
                                        </p:attrNameLst>
                                      </p:cBhvr>
                                      <p:tavLst>
                                        <p:tav tm="0">
                                          <p:val>
                                            <p:strVal val="#ppt_y+1"/>
                                          </p:val>
                                        </p:tav>
                                        <p:tav tm="100000">
                                          <p:val>
                                            <p:strVal val="#ppt_y-.03"/>
                                          </p:val>
                                        </p:tav>
                                      </p:tavLst>
                                    </p:anim>
                                    <p:anim calcmode="lin" valueType="num">
                                      <p:cBhvr>
                                        <p:cTn accel="100000" dur="100" fill="hold" id="47">
                                          <p:stCondLst>
                                            <p:cond delay="900"/>
                                          </p:stCondLst>
                                        </p:cTn>
                                        <p:tgtEl>
                                          <p:spTgt spid="1048601"/>
                                        </p:tgtEl>
                                        <p:attrNameLst>
                                          <p:attrName>ppt_y</p:attrName>
                                        </p:attrNameLst>
                                      </p:cBhvr>
                                      <p:tavLst>
                                        <p:tav tm="0">
                                          <p:val>
                                            <p:strVal val="#ppt_y-.03"/>
                                          </p:val>
                                        </p:tav>
                                        <p:tav tm="100000">
                                          <p:val>
                                            <p:strVal val="#ppt_y"/>
                                          </p:val>
                                        </p:tav>
                                      </p:tavLst>
                                    </p:anim>
                                  </p:childTnLst>
                                </p:cTn>
                              </p:par>
                            </p:childTnLst>
                          </p:cTn>
                        </p:par>
                      </p:childTnLst>
                    </p:cTn>
                  </p:par>
                  <p:par>
                    <p:cTn fill="hold" id="48">
                      <p:stCondLst>
                        <p:cond delay="indefinite"/>
                      </p:stCondLst>
                      <p:childTnLst>
                        <p:par>
                          <p:cTn fill="hold" id="49">
                            <p:stCondLst>
                              <p:cond delay="0"/>
                            </p:stCondLst>
                            <p:childTnLst>
                              <p:par>
                                <p:cTn fill="hold" grpId="0" id="50" nodeType="clickEffect" presetClass="entr" presetID="23" presetSubtype="16">
                                  <p:stCondLst>
                                    <p:cond delay="0"/>
                                  </p:stCondLst>
                                  <p:childTnLst>
                                    <p:set>
                                      <p:cBhvr>
                                        <p:cTn dur="1" fill="hold" id="51">
                                          <p:stCondLst>
                                            <p:cond delay="0"/>
                                          </p:stCondLst>
                                        </p:cTn>
                                        <p:tgtEl>
                                          <p:spTgt spid="1048602"/>
                                        </p:tgtEl>
                                        <p:attrNameLst>
                                          <p:attrName>style.visibility</p:attrName>
                                        </p:attrNameLst>
                                      </p:cBhvr>
                                      <p:to>
                                        <p:strVal val="visible"/>
                                      </p:to>
                                    </p:set>
                                    <p:anim calcmode="lin" valueType="num">
                                      <p:cBhvr>
                                        <p:cTn dur="500" fill="hold" id="52"/>
                                        <p:tgtEl>
                                          <p:spTgt spid="1048602"/>
                                        </p:tgtEl>
                                        <p:attrNameLst>
                                          <p:attrName>ppt_w</p:attrName>
                                        </p:attrNameLst>
                                      </p:cBhvr>
                                      <p:tavLst>
                                        <p:tav tm="0">
                                          <p:val>
                                            <p:fltVal val="0.0"/>
                                          </p:val>
                                        </p:tav>
                                        <p:tav tm="100000">
                                          <p:val>
                                            <p:strVal val="#ppt_w"/>
                                          </p:val>
                                        </p:tav>
                                      </p:tavLst>
                                    </p:anim>
                                    <p:anim calcmode="lin" valueType="num">
                                      <p:cBhvr>
                                        <p:cTn dur="500" fill="hold" id="53"/>
                                        <p:tgtEl>
                                          <p:spTgt spid="1048602"/>
                                        </p:tgtEl>
                                        <p:attrNameLst>
                                          <p:attrName>ppt_h</p:attrName>
                                        </p:attrNameLst>
                                      </p:cBhvr>
                                      <p:tavLst>
                                        <p:tav tm="0">
                                          <p:val>
                                            <p:fltVal val="0.0"/>
                                          </p:val>
                                        </p:tav>
                                        <p:tav tm="100000">
                                          <p:val>
                                            <p:strVal val="#ppt_h"/>
                                          </p:val>
                                        </p:tav>
                                      </p:tavLst>
                                    </p:anim>
                                  </p:childTnLst>
                                </p:cTn>
                              </p:par>
                            </p:childTnLst>
                          </p:cTn>
                        </p:par>
                      </p:childTnLst>
                    </p:cTn>
                  </p:par>
                  <p:par>
                    <p:cTn fill="hold" id="54">
                      <p:stCondLst>
                        <p:cond delay="indefinite"/>
                      </p:stCondLst>
                      <p:childTnLst>
                        <p:par>
                          <p:cTn fill="hold" id="55">
                            <p:stCondLst>
                              <p:cond delay="0"/>
                            </p:stCondLst>
                            <p:childTnLst>
                              <p:par>
                                <p:cTn fill="hold" grpId="0" id="56" nodeType="clickEffect" presetClass="entr" presetID="40" presetSubtype="0">
                                  <p:stCondLst>
                                    <p:cond delay="0"/>
                                  </p:stCondLst>
                                  <p:iterate type="lt">
                                    <p:tmPct val="10000"/>
                                  </p:iterate>
                                  <p:childTnLst>
                                    <p:set>
                                      <p:cBhvr>
                                        <p:cTn dur="1" fill="hold" id="57">
                                          <p:stCondLst>
                                            <p:cond delay="0"/>
                                          </p:stCondLst>
                                        </p:cTn>
                                        <p:tgtEl>
                                          <p:spTgt spid="1048603"/>
                                        </p:tgtEl>
                                        <p:attrNameLst>
                                          <p:attrName>style.visibility</p:attrName>
                                        </p:attrNameLst>
                                      </p:cBhvr>
                                      <p:to>
                                        <p:strVal val="visible"/>
                                      </p:to>
                                    </p:set>
                                    <p:animEffect transition="in" filter="fade">
                                      <p:cBhvr>
                                        <p:cTn dur="1000" id="58"/>
                                        <p:tgtEl>
                                          <p:spTgt spid="1048603"/>
                                        </p:tgtEl>
                                      </p:cBhvr>
                                    </p:animEffect>
                                    <p:anim calcmode="lin" valueType="num">
                                      <p:cBhvr>
                                        <p:cTn dur="1000" fill="hold" id="59"/>
                                        <p:tgtEl>
                                          <p:spTgt spid="1048603"/>
                                        </p:tgtEl>
                                        <p:attrNameLst>
                                          <p:attrName>ppt_x</p:attrName>
                                        </p:attrNameLst>
                                      </p:cBhvr>
                                      <p:tavLst>
                                        <p:tav tm="0">
                                          <p:val>
                                            <p:strVal val="#ppt_x-.1"/>
                                          </p:val>
                                        </p:tav>
                                        <p:tav tm="100000">
                                          <p:val>
                                            <p:strVal val="#ppt_x"/>
                                          </p:val>
                                        </p:tav>
                                      </p:tavLst>
                                    </p:anim>
                                    <p:anim calcmode="lin" valueType="num">
                                      <p:cBhvr>
                                        <p:cTn dur="1000" fill="hold" id="60"/>
                                        <p:tgtEl>
                                          <p:spTgt spid="10486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6" grpId="0" animBg="1"/>
      <p:bldP spid="1048597" grpId="0" animBg="1"/>
      <p:bldP spid="1048598" grpId="0" animBg="1"/>
      <p:bldP spid="1048599" grpId="0" animBg="1"/>
      <p:bldP spid="1048600" grpId="0" animBg="1"/>
      <p:bldP spid="1048601" grpId="0" animBg="1"/>
      <p:bldP spid="1048602" grpId="0" animBg="1"/>
      <p:bldP spid="104860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4" name="Oval 3"/>
          <p:cNvSpPr/>
          <p:nvPr/>
        </p:nvSpPr>
        <p:spPr>
          <a:xfrm>
            <a:off x="2286000" y="0"/>
            <a:ext cx="4603263" cy="2169915"/>
          </a:xfrm>
          <a:prstGeom prst="ellipse"/>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7200" lang="bn-IN" smtClean="0">
                <a:solidFill>
                  <a:srgbClr val="FFFF00"/>
                </a:solidFill>
                <a:latin typeface="NikoshBAN" pitchFamily="2" charset="0"/>
                <a:cs typeface="NikoshBAN" pitchFamily="2" charset="0"/>
              </a:rPr>
              <a:t>একককাজ </a:t>
            </a:r>
            <a:endParaRPr dirty="0" sz="7200" lang="en-US">
              <a:solidFill>
                <a:srgbClr val="FFFF00"/>
              </a:solidFill>
              <a:latin typeface="NikoshBAN" pitchFamily="2" charset="0"/>
              <a:cs typeface="NikoshBAN" pitchFamily="2" charset="0"/>
            </a:endParaRPr>
          </a:p>
        </p:txBody>
      </p:sp>
      <p:pic>
        <p:nvPicPr>
          <p:cNvPr id="2097155" name="Picture 4" descr="download (12).jpg"/>
          <p:cNvPicPr>
            <a:picLocks noChangeAspect="1"/>
          </p:cNvPicPr>
          <p:nvPr/>
        </p:nvPicPr>
        <p:blipFill>
          <a:blip xmlns:r="http://schemas.openxmlformats.org/officeDocument/2006/relationships" r:embed="rId1"/>
          <a:stretch>
            <a:fillRect/>
          </a:stretch>
        </p:blipFill>
        <p:spPr>
          <a:xfrm>
            <a:off x="1954136" y="2234069"/>
            <a:ext cx="5266990" cy="3442483"/>
          </a:xfrm>
          <a:prstGeom prst="ellipse"/>
          <a:ln w="63500" cap="rnd">
            <a:solidFill>
              <a:srgbClr val="00B050"/>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
        <p:nvSpPr>
          <p:cNvPr id="1048595" name="TextBox 5"/>
          <p:cNvSpPr txBox="1"/>
          <p:nvPr/>
        </p:nvSpPr>
        <p:spPr>
          <a:xfrm>
            <a:off x="587131" y="5676553"/>
            <a:ext cx="8001000" cy="1015663"/>
          </a:xfrm>
          <a:prstGeom prst="rect"/>
          <a:noFill/>
        </p:spPr>
        <p:txBody>
          <a:bodyPr rtlCol="0" wrap="square">
            <a:spAutoFit/>
          </a:bodyPr>
          <a:p>
            <a:r>
              <a:rPr b="1" dirty="0" sz="6000" lang="bn-IN" smtClean="0">
                <a:solidFill>
                  <a:srgbClr val="FF6600"/>
                </a:solidFill>
                <a:latin typeface="NikoshBAN" pitchFamily="2" charset="0"/>
                <a:cs typeface="NikoshBAN" pitchFamily="2" charset="0"/>
              </a:rPr>
              <a:t>হজের ওয়াজি গুলো লিখ। </a:t>
            </a:r>
            <a:endParaRPr b="1" dirty="0" sz="6000" lang="en-US">
              <a:solidFill>
                <a:srgbClr val="FF6600"/>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accel="100000" fill="hold" grpId="0" id="5" nodeType="clickEffect" presetClass="entr" presetID="58" presetSubtype="0">
                                  <p:stCondLst>
                                    <p:cond delay="0"/>
                                  </p:stCondLst>
                                  <p:childTnLst>
                                    <p:set>
                                      <p:cBhvr>
                                        <p:cTn dur="1" fill="hold" id="6">
                                          <p:stCondLst>
                                            <p:cond delay="0"/>
                                          </p:stCondLst>
                                        </p:cTn>
                                        <p:tgtEl>
                                          <p:spTgt spid="1048594"/>
                                        </p:tgtEl>
                                        <p:attrNameLst>
                                          <p:attrName>style.visibility</p:attrName>
                                        </p:attrNameLst>
                                      </p:cBhvr>
                                      <p:to>
                                        <p:strVal val="visible"/>
                                      </p:to>
                                    </p:set>
                                    <p:anim calcmode="lin" valueType="num">
                                      <p:cBhvr>
                                        <p:cTn dur="500" fill="hold" id="7"/>
                                        <p:tgtEl>
                                          <p:spTgt spid="1048594"/>
                                        </p:tgtEl>
                                        <p:attrNameLst>
                                          <p:attrName>ppt_w</p:attrName>
                                        </p:attrNameLst>
                                      </p:cBhvr>
                                      <p:tavLst>
                                        <p:tav tm="0">
                                          <p:val>
                                            <p:strVal val="#ppt_w*2.5"/>
                                          </p:val>
                                        </p:tav>
                                        <p:tav tm="100000">
                                          <p:val>
                                            <p:strVal val="#ppt_w"/>
                                          </p:val>
                                        </p:tav>
                                      </p:tavLst>
                                    </p:anim>
                                    <p:anim calcmode="lin" valueType="num">
                                      <p:cBhvr>
                                        <p:cTn dur="500" fill="hold" id="8"/>
                                        <p:tgtEl>
                                          <p:spTgt spid="1048594"/>
                                        </p:tgtEl>
                                        <p:attrNameLst>
                                          <p:attrName>ppt_h</p:attrName>
                                        </p:attrNameLst>
                                      </p:cBhvr>
                                      <p:tavLst>
                                        <p:tav tm="0">
                                          <p:val>
                                            <p:strVal val="#ppt_h*0.01"/>
                                          </p:val>
                                        </p:tav>
                                        <p:tav tm="100000">
                                          <p:val>
                                            <p:strVal val="#ppt_h"/>
                                          </p:val>
                                        </p:tav>
                                      </p:tavLst>
                                    </p:anim>
                                    <p:anim calcmode="lin" valueType="num">
                                      <p:cBhvr>
                                        <p:cTn dur="500" fill="hold" id="9"/>
                                        <p:tgtEl>
                                          <p:spTgt spid="1048594"/>
                                        </p:tgtEl>
                                        <p:attrNameLst>
                                          <p:attrName>ppt_x</p:attrName>
                                        </p:attrNameLst>
                                      </p:cBhvr>
                                      <p:tavLst>
                                        <p:tav tm="0">
                                          <p:val>
                                            <p:strVal val="#ppt_x"/>
                                          </p:val>
                                        </p:tav>
                                        <p:tav tm="100000">
                                          <p:val>
                                            <p:strVal val="#ppt_x"/>
                                          </p:val>
                                        </p:tav>
                                      </p:tavLst>
                                    </p:anim>
                                    <p:anim calcmode="lin" valueType="num">
                                      <p:cBhvr>
                                        <p:cTn dur="500" fill="hold" id="10"/>
                                        <p:tgtEl>
                                          <p:spTgt spid="1048594"/>
                                        </p:tgtEl>
                                        <p:attrNameLst>
                                          <p:attrName>ppt_y</p:attrName>
                                        </p:attrNameLst>
                                      </p:cBhvr>
                                      <p:tavLst>
                                        <p:tav tm="0">
                                          <p:val>
                                            <p:strVal val="#ppt_h+1"/>
                                          </p:val>
                                        </p:tav>
                                        <p:tav tm="100000">
                                          <p:val>
                                            <p:strVal val="#ppt_y"/>
                                          </p:val>
                                        </p:tav>
                                      </p:tavLst>
                                    </p:anim>
                                    <p:animEffect transition="in" filter="fade">
                                      <p:cBhvr>
                                        <p:cTn dur="500" id="11"/>
                                        <p:tgtEl>
                                          <p:spTgt spid="1048594"/>
                                        </p:tgtEl>
                                      </p:cBhvr>
                                    </p:animEffect>
                                  </p:childTnLst>
                                </p:cTn>
                              </p:par>
                            </p:childTnLst>
                          </p:cTn>
                        </p:par>
                      </p:childTnLst>
                    </p:cTn>
                  </p:par>
                  <p:par>
                    <p:cTn fill="hold" id="12">
                      <p:stCondLst>
                        <p:cond delay="indefinite"/>
                      </p:stCondLst>
                      <p:childTnLst>
                        <p:par>
                          <p:cTn fill="hold" id="13">
                            <p:stCondLst>
                              <p:cond delay="0"/>
                            </p:stCondLst>
                            <p:childTnLst>
                              <p:par>
                                <p:cTn fill="hold" id="14" nodeType="clickEffect" presetClass="entr" presetID="21" presetSubtype="4">
                                  <p:stCondLst>
                                    <p:cond delay="0"/>
                                  </p:stCondLst>
                                  <p:childTnLst>
                                    <p:set>
                                      <p:cBhvr>
                                        <p:cTn dur="1" fill="hold" id="15">
                                          <p:stCondLst>
                                            <p:cond delay="0"/>
                                          </p:stCondLst>
                                        </p:cTn>
                                        <p:tgtEl>
                                          <p:spTgt spid="2097155"/>
                                        </p:tgtEl>
                                        <p:attrNameLst>
                                          <p:attrName>style.visibility</p:attrName>
                                        </p:attrNameLst>
                                      </p:cBhvr>
                                      <p:to>
                                        <p:strVal val="visible"/>
                                      </p:to>
                                    </p:set>
                                    <p:animEffect transition="in" filter="wheel(4)">
                                      <p:cBhvr>
                                        <p:cTn dur="2000" id="16"/>
                                        <p:tgtEl>
                                          <p:spTgt spid="2097155"/>
                                        </p:tgtEl>
                                      </p:cBhvr>
                                    </p:animEffect>
                                  </p:childTnLst>
                                </p:cTn>
                              </p:par>
                            </p:childTnLst>
                          </p:cTn>
                        </p:par>
                      </p:childTnLst>
                    </p:cTn>
                  </p:par>
                  <p:par>
                    <p:cTn fill="hold" id="17">
                      <p:stCondLst>
                        <p:cond delay="indefinite"/>
                      </p:stCondLst>
                      <p:childTnLst>
                        <p:par>
                          <p:cTn fill="hold" id="18">
                            <p:stCondLst>
                              <p:cond delay="0"/>
                            </p:stCondLst>
                            <p:childTnLst>
                              <p:par>
                                <p:cTn fill="hold" grpId="0" id="19" nodeType="clickEffect" presetClass="entr" presetID="53" presetSubtype="0">
                                  <p:stCondLst>
                                    <p:cond delay="0"/>
                                  </p:stCondLst>
                                  <p:childTnLst>
                                    <p:set>
                                      <p:cBhvr>
                                        <p:cTn dur="1" fill="hold" id="20">
                                          <p:stCondLst>
                                            <p:cond delay="0"/>
                                          </p:stCondLst>
                                        </p:cTn>
                                        <p:tgtEl>
                                          <p:spTgt spid="1048595"/>
                                        </p:tgtEl>
                                        <p:attrNameLst>
                                          <p:attrName>style.visibility</p:attrName>
                                        </p:attrNameLst>
                                      </p:cBhvr>
                                      <p:to>
                                        <p:strVal val="visible"/>
                                      </p:to>
                                    </p:set>
                                    <p:anim calcmode="lin" valueType="num">
                                      <p:cBhvr>
                                        <p:cTn dur="500" fill="hold" id="21"/>
                                        <p:tgtEl>
                                          <p:spTgt spid="1048595"/>
                                        </p:tgtEl>
                                        <p:attrNameLst>
                                          <p:attrName>ppt_w</p:attrName>
                                        </p:attrNameLst>
                                      </p:cBhvr>
                                      <p:tavLst>
                                        <p:tav tm="0">
                                          <p:val>
                                            <p:fltVal val="0.0"/>
                                          </p:val>
                                        </p:tav>
                                        <p:tav tm="100000">
                                          <p:val>
                                            <p:strVal val="#ppt_w"/>
                                          </p:val>
                                        </p:tav>
                                      </p:tavLst>
                                    </p:anim>
                                    <p:anim calcmode="lin" valueType="num">
                                      <p:cBhvr>
                                        <p:cTn dur="500" fill="hold" id="22"/>
                                        <p:tgtEl>
                                          <p:spTgt spid="1048595"/>
                                        </p:tgtEl>
                                        <p:attrNameLst>
                                          <p:attrName>ppt_h</p:attrName>
                                        </p:attrNameLst>
                                      </p:cBhvr>
                                      <p:tavLst>
                                        <p:tav tm="0">
                                          <p:val>
                                            <p:fltVal val="0.0"/>
                                          </p:val>
                                        </p:tav>
                                        <p:tav tm="100000">
                                          <p:val>
                                            <p:strVal val="#ppt_h"/>
                                          </p:val>
                                        </p:tav>
                                      </p:tavLst>
                                    </p:anim>
                                    <p:animEffect transition="in" filter="fade">
                                      <p:cBhvr>
                                        <p:cTn dur="500" id="23"/>
                                        <p:tgtEl>
                                          <p:spTgt spid="1048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4" grpId="0" animBg="1"/>
      <p:bldP spid="104859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87" name="Flowchart: Direct Access Storage 2"/>
          <p:cNvSpPr/>
          <p:nvPr/>
        </p:nvSpPr>
        <p:spPr>
          <a:xfrm>
            <a:off x="1473191" y="44017"/>
            <a:ext cx="6197619" cy="1937182"/>
          </a:xfrm>
          <a:prstGeom prst="flowChartMagneticDru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7300" lang="bn-IN" smtClean="0">
                <a:solidFill>
                  <a:srgbClr val="FF6600"/>
                </a:solidFill>
                <a:latin typeface="NikoshBAN" pitchFamily="2" charset="0"/>
                <a:cs typeface="NikoshBAN" pitchFamily="2" charset="0"/>
              </a:rPr>
              <a:t>মুল্যায়ন</a:t>
            </a:r>
            <a:r>
              <a:rPr b="1" dirty="0" sz="7300" lang="bn-IN" smtClean="0">
                <a:solidFill>
                  <a:srgbClr val="FF6600"/>
                </a:solidFill>
                <a:latin typeface="NikoshBAN" pitchFamily="2" charset="0"/>
                <a:cs typeface="NikoshBAN" pitchFamily="2" charset="0"/>
              </a:rPr>
              <a:t> </a:t>
            </a:r>
            <a:endParaRPr b="1" dirty="0" sz="7300" lang="en-US">
              <a:solidFill>
                <a:srgbClr val="FF6600"/>
              </a:solidFill>
              <a:latin typeface="NikoshBAN" pitchFamily="2" charset="0"/>
              <a:cs typeface="NikoshBAN" pitchFamily="2" charset="0"/>
            </a:endParaRPr>
          </a:p>
        </p:txBody>
      </p:sp>
      <p:sp>
        <p:nvSpPr>
          <p:cNvPr id="1048588" name="TextBox 3"/>
          <p:cNvSpPr txBox="1"/>
          <p:nvPr/>
        </p:nvSpPr>
        <p:spPr>
          <a:xfrm>
            <a:off x="495300" y="2721113"/>
            <a:ext cx="6858000" cy="707886"/>
          </a:xfrm>
          <a:prstGeom prst="rect"/>
          <a:noFill/>
        </p:spPr>
        <p:txBody>
          <a:bodyPr rtlCol="0" wrap="square">
            <a:spAutoFit/>
          </a:bodyPr>
          <a:p>
            <a:pPr indent="-342900" marL="342900"/>
            <a:r>
              <a:rPr dirty="0" sz="4000" lang="bn-IN" smtClean="0">
                <a:latin typeface="NikoshBAN" pitchFamily="2" charset="0"/>
                <a:cs typeface="NikoshBAN" pitchFamily="2" charset="0"/>
              </a:rPr>
              <a:t>১) হজ অর্থ কি ? </a:t>
            </a:r>
          </a:p>
        </p:txBody>
      </p:sp>
      <p:graphicFrame>
        <p:nvGraphicFramePr>
          <p:cNvPr id="4194304" name="Diagram 4"/>
          <p:cNvGraphicFramePr>
            <a:graphicFrameLocks/>
          </p:cNvGraphicFramePr>
          <p:nvPr/>
        </p:nvGraphicFramePr>
        <p:xfrm>
          <a:off x="762000" y="2590800"/>
          <a:ext cx="8001000" cy="121920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
        <p:nvSpPr>
          <p:cNvPr id="1048589" name="TextBox 5"/>
          <p:cNvSpPr txBox="1"/>
          <p:nvPr/>
        </p:nvSpPr>
        <p:spPr>
          <a:xfrm>
            <a:off x="495299" y="3429000"/>
            <a:ext cx="5029200" cy="510539"/>
          </a:xfrm>
          <a:prstGeom prst="rect"/>
          <a:noFill/>
        </p:spPr>
        <p:txBody>
          <a:bodyPr rtlCol="0" wrap="square">
            <a:spAutoFit/>
          </a:bodyPr>
          <a:p>
            <a:r>
              <a:rPr b="1" dirty="0" sz="2900" lang="bn-IN" smtClean="0">
                <a:solidFill>
                  <a:srgbClr val="FF6600"/>
                </a:solidFill>
              </a:rPr>
              <a:t>২</a:t>
            </a:r>
            <a:r>
              <a:rPr b="1" dirty="0" sz="2900" lang="bn-IN" smtClean="0">
                <a:solidFill>
                  <a:srgbClr val="FF6600"/>
                </a:solidFill>
                <a:latin typeface="NikoshBAN" pitchFamily="2" charset="0"/>
                <a:cs typeface="NikoshBAN" pitchFamily="2" charset="0"/>
              </a:rPr>
              <a:t>) হজের ওয়াজিব কাজ কয়টি? </a:t>
            </a:r>
            <a:endParaRPr b="1" dirty="0" sz="2900" lang="en-US">
              <a:solidFill>
                <a:srgbClr val="FF6600"/>
              </a:solidFill>
              <a:latin typeface="NikoshBAN" pitchFamily="2" charset="0"/>
              <a:cs typeface="NikoshBAN" pitchFamily="2" charset="0"/>
            </a:endParaRPr>
          </a:p>
        </p:txBody>
      </p:sp>
      <p:sp>
        <p:nvSpPr>
          <p:cNvPr id="1048590" name="Rectangle 6"/>
          <p:cNvSpPr/>
          <p:nvPr/>
        </p:nvSpPr>
        <p:spPr>
          <a:xfrm>
            <a:off x="838200" y="4419600"/>
            <a:ext cx="1752600" cy="685800"/>
          </a:xfrm>
          <a:prstGeom prst="rect"/>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800" lang="bn-IN" smtClean="0">
                <a:latin typeface="NikoshBAN" pitchFamily="2" charset="0"/>
                <a:cs typeface="NikoshBAN" pitchFamily="2" charset="0"/>
              </a:rPr>
              <a:t>(ক) ৫টি	</a:t>
            </a:r>
            <a:r>
              <a:rPr dirty="0" lang="bn-IN" smtClean="0"/>
              <a:t> </a:t>
            </a:r>
            <a:endParaRPr dirty="0" lang="en-US"/>
          </a:p>
        </p:txBody>
      </p:sp>
      <p:sp>
        <p:nvSpPr>
          <p:cNvPr id="1048591" name="Rectangle 7"/>
          <p:cNvSpPr/>
          <p:nvPr/>
        </p:nvSpPr>
        <p:spPr>
          <a:xfrm>
            <a:off x="3048000" y="4419600"/>
            <a:ext cx="1752600" cy="685800"/>
          </a:xfrm>
          <a:prstGeom prst="rect"/>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800" lang="bn-IN" smtClean="0">
                <a:latin typeface="NikoshBAN" pitchFamily="2" charset="0"/>
                <a:cs typeface="NikoshBAN" pitchFamily="2" charset="0"/>
              </a:rPr>
              <a:t>(খ) ৩টি	 </a:t>
            </a:r>
            <a:endParaRPr dirty="0" sz="2800" lang="en-US">
              <a:latin typeface="NikoshBAN" pitchFamily="2" charset="0"/>
              <a:cs typeface="NikoshBAN" pitchFamily="2" charset="0"/>
            </a:endParaRPr>
          </a:p>
        </p:txBody>
      </p:sp>
      <p:sp>
        <p:nvSpPr>
          <p:cNvPr id="1048592" name="Rectangle 8"/>
          <p:cNvSpPr/>
          <p:nvPr/>
        </p:nvSpPr>
        <p:spPr>
          <a:xfrm>
            <a:off x="5105400" y="4419600"/>
            <a:ext cx="1752600" cy="685800"/>
          </a:xfrm>
          <a:prstGeom prst="rect"/>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800" lang="bn-IN" smtClean="0">
                <a:latin typeface="NikoshBAN" pitchFamily="2" charset="0"/>
                <a:cs typeface="NikoshBAN" pitchFamily="2" charset="0"/>
              </a:rPr>
              <a:t>(গ) ৭টি	</a:t>
            </a:r>
            <a:r>
              <a:rPr dirty="0" lang="bn-IN" smtClean="0"/>
              <a:t> </a:t>
            </a:r>
            <a:endParaRPr dirty="0" lang="en-US"/>
          </a:p>
        </p:txBody>
      </p:sp>
      <p:sp>
        <p:nvSpPr>
          <p:cNvPr id="1048593" name="Rectangle 9"/>
          <p:cNvSpPr/>
          <p:nvPr/>
        </p:nvSpPr>
        <p:spPr>
          <a:xfrm>
            <a:off x="7162800" y="4419600"/>
            <a:ext cx="1752600" cy="685800"/>
          </a:xfrm>
          <a:prstGeom prst="rect"/>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2800" lang="bn-IN" smtClean="0">
                <a:latin typeface="NikoshBAN" pitchFamily="2" charset="0"/>
                <a:cs typeface="NikoshBAN" pitchFamily="2" charset="0"/>
              </a:rPr>
              <a:t>(ঘ)১০টি</a:t>
            </a:r>
            <a:r>
              <a:rPr dirty="0" sz="2400" lang="bn-IN" smtClean="0">
                <a:latin typeface="NikoshBAN" pitchFamily="2" charset="0"/>
                <a:cs typeface="NikoshBAN" pitchFamily="2" charset="0"/>
              </a:rPr>
              <a:t>	 </a:t>
            </a:r>
            <a:endParaRPr dirty="0" sz="2400" lang="en-US">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3" presetSubtype="16">
                                  <p:stCondLst>
                                    <p:cond delay="0"/>
                                  </p:stCondLst>
                                  <p:childTnLst>
                                    <p:set>
                                      <p:cBhvr>
                                        <p:cTn dur="1" fill="hold" id="6">
                                          <p:stCondLst>
                                            <p:cond delay="0"/>
                                          </p:stCondLst>
                                        </p:cTn>
                                        <p:tgtEl>
                                          <p:spTgt spid="1048587"/>
                                        </p:tgtEl>
                                        <p:attrNameLst>
                                          <p:attrName>style.visibility</p:attrName>
                                        </p:attrNameLst>
                                      </p:cBhvr>
                                      <p:to>
                                        <p:strVal val="visible"/>
                                      </p:to>
                                    </p:set>
                                    <p:anim calcmode="lin" valueType="num">
                                      <p:cBhvr>
                                        <p:cTn dur="500" fill="hold" id="7"/>
                                        <p:tgtEl>
                                          <p:spTgt spid="1048587"/>
                                        </p:tgtEl>
                                        <p:attrNameLst>
                                          <p:attrName>ppt_w</p:attrName>
                                        </p:attrNameLst>
                                      </p:cBhvr>
                                      <p:tavLst>
                                        <p:tav tm="0">
                                          <p:val>
                                            <p:fltVal val="0.0"/>
                                          </p:val>
                                        </p:tav>
                                        <p:tav tm="100000">
                                          <p:val>
                                            <p:strVal val="#ppt_w"/>
                                          </p:val>
                                        </p:tav>
                                      </p:tavLst>
                                    </p:anim>
                                    <p:anim calcmode="lin" valueType="num">
                                      <p:cBhvr>
                                        <p:cTn dur="500" fill="hold" id="8"/>
                                        <p:tgtEl>
                                          <p:spTgt spid="1048587"/>
                                        </p:tgtEl>
                                        <p:attrNameLst>
                                          <p:attrName>ppt_h</p:attrName>
                                        </p:attrNameLst>
                                      </p:cBhvr>
                                      <p:tavLst>
                                        <p:tav tm="0">
                                          <p:val>
                                            <p:fltVal val="0.0"/>
                                          </p:val>
                                        </p:tav>
                                        <p:tav tm="100000">
                                          <p:val>
                                            <p:strVal val="#ppt_h"/>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53" presetSubtype="0">
                                  <p:stCondLst>
                                    <p:cond delay="0"/>
                                  </p:stCondLst>
                                  <p:childTnLst>
                                    <p:set>
                                      <p:cBhvr>
                                        <p:cTn dur="1" fill="hold" id="12">
                                          <p:stCondLst>
                                            <p:cond delay="0"/>
                                          </p:stCondLst>
                                        </p:cTn>
                                        <p:tgtEl>
                                          <p:spTgt spid="1048588"/>
                                        </p:tgtEl>
                                        <p:attrNameLst>
                                          <p:attrName>style.visibility</p:attrName>
                                        </p:attrNameLst>
                                      </p:cBhvr>
                                      <p:to>
                                        <p:strVal val="visible"/>
                                      </p:to>
                                    </p:set>
                                    <p:anim calcmode="lin" valueType="num">
                                      <p:cBhvr>
                                        <p:cTn dur="500" fill="hold" id="13"/>
                                        <p:tgtEl>
                                          <p:spTgt spid="1048588"/>
                                        </p:tgtEl>
                                        <p:attrNameLst>
                                          <p:attrName>ppt_w</p:attrName>
                                        </p:attrNameLst>
                                      </p:cBhvr>
                                      <p:tavLst>
                                        <p:tav tm="0">
                                          <p:val>
                                            <p:fltVal val="0.0"/>
                                          </p:val>
                                        </p:tav>
                                        <p:tav tm="100000">
                                          <p:val>
                                            <p:strVal val="#ppt_w"/>
                                          </p:val>
                                        </p:tav>
                                      </p:tavLst>
                                    </p:anim>
                                    <p:anim calcmode="lin" valueType="num">
                                      <p:cBhvr>
                                        <p:cTn dur="500" fill="hold" id="14"/>
                                        <p:tgtEl>
                                          <p:spTgt spid="1048588"/>
                                        </p:tgtEl>
                                        <p:attrNameLst>
                                          <p:attrName>ppt_h</p:attrName>
                                        </p:attrNameLst>
                                      </p:cBhvr>
                                      <p:tavLst>
                                        <p:tav tm="0">
                                          <p:val>
                                            <p:fltVal val="0.0"/>
                                          </p:val>
                                        </p:tav>
                                        <p:tav tm="100000">
                                          <p:val>
                                            <p:strVal val="#ppt_h"/>
                                          </p:val>
                                        </p:tav>
                                      </p:tavLst>
                                    </p:anim>
                                    <p:animEffect transition="in" filter="fade">
                                      <p:cBhvr>
                                        <p:cTn dur="500" id="15"/>
                                        <p:tgtEl>
                                          <p:spTgt spid="1048588"/>
                                        </p:tgtEl>
                                      </p:cBhvr>
                                    </p:animEffect>
                                  </p:childTnLst>
                                </p:cTn>
                              </p:par>
                            </p:childTnLst>
                          </p:cTn>
                        </p:par>
                      </p:childTnLst>
                    </p:cTn>
                  </p:par>
                  <p:par>
                    <p:cTn fill="hold" id="16">
                      <p:stCondLst>
                        <p:cond delay="indefinite"/>
                      </p:stCondLst>
                      <p:childTnLst>
                        <p:par>
                          <p:cTn fill="hold" id="17">
                            <p:stCondLst>
                              <p:cond delay="0"/>
                            </p:stCondLst>
                            <p:childTnLst>
                              <p:par>
                                <p:cTn fill="hold" grpId="0" id="18" nodeType="clickEffect" presetClass="entr" presetID="20" presetSubtype="0">
                                  <p:stCondLst>
                                    <p:cond delay="0"/>
                                  </p:stCondLst>
                                  <p:childTnLst>
                                    <p:set>
                                      <p:cBhvr>
                                        <p:cTn dur="1" fill="hold" id="19">
                                          <p:stCondLst>
                                            <p:cond delay="0"/>
                                          </p:stCondLst>
                                        </p:cTn>
                                        <p:tgtEl>
                                          <p:spTgt spid="4194304"/>
                                        </p:tgtEl>
                                        <p:attrNameLst>
                                          <p:attrName>style.visibility</p:attrName>
                                        </p:attrNameLst>
                                      </p:cBhvr>
                                      <p:to>
                                        <p:strVal val="visible"/>
                                      </p:to>
                                    </p:set>
                                    <p:animEffect transition="in" filter="wedge">
                                      <p:cBhvr>
                                        <p:cTn dur="2000" id="20"/>
                                        <p:tgtEl>
                                          <p:spTgt spid="4194304"/>
                                        </p:tgtEl>
                                      </p:cBhvr>
                                    </p:animEffect>
                                  </p:childTnLst>
                                </p:cTn>
                              </p:par>
                            </p:childTnLst>
                          </p:cTn>
                        </p:par>
                      </p:childTnLst>
                    </p:cTn>
                  </p:par>
                  <p:par>
                    <p:cTn fill="hold" id="21">
                      <p:stCondLst>
                        <p:cond delay="indefinite"/>
                      </p:stCondLst>
                      <p:childTnLst>
                        <p:par>
                          <p:cTn fill="hold" id="22">
                            <p:stCondLst>
                              <p:cond delay="0"/>
                            </p:stCondLst>
                            <p:childTnLst>
                              <p:par>
                                <p:cTn accel="100000" fill="hold" grpId="0" id="23" nodeType="clickEffect" presetClass="entr" presetID="58" presetSubtype="0">
                                  <p:stCondLst>
                                    <p:cond delay="0"/>
                                  </p:stCondLst>
                                  <p:childTnLst>
                                    <p:set>
                                      <p:cBhvr>
                                        <p:cTn dur="1" fill="hold" id="24">
                                          <p:stCondLst>
                                            <p:cond delay="0"/>
                                          </p:stCondLst>
                                        </p:cTn>
                                        <p:tgtEl>
                                          <p:spTgt spid="1048589"/>
                                        </p:tgtEl>
                                        <p:attrNameLst>
                                          <p:attrName>style.visibility</p:attrName>
                                        </p:attrNameLst>
                                      </p:cBhvr>
                                      <p:to>
                                        <p:strVal val="visible"/>
                                      </p:to>
                                    </p:set>
                                    <p:anim calcmode="lin" valueType="num">
                                      <p:cBhvr>
                                        <p:cTn dur="500" fill="hold" id="25"/>
                                        <p:tgtEl>
                                          <p:spTgt spid="1048589"/>
                                        </p:tgtEl>
                                        <p:attrNameLst>
                                          <p:attrName>ppt_w</p:attrName>
                                        </p:attrNameLst>
                                      </p:cBhvr>
                                      <p:tavLst>
                                        <p:tav tm="0">
                                          <p:val>
                                            <p:strVal val="#ppt_w*2.5"/>
                                          </p:val>
                                        </p:tav>
                                        <p:tav tm="100000">
                                          <p:val>
                                            <p:strVal val="#ppt_w"/>
                                          </p:val>
                                        </p:tav>
                                      </p:tavLst>
                                    </p:anim>
                                    <p:anim calcmode="lin" valueType="num">
                                      <p:cBhvr>
                                        <p:cTn dur="500" fill="hold" id="26"/>
                                        <p:tgtEl>
                                          <p:spTgt spid="1048589"/>
                                        </p:tgtEl>
                                        <p:attrNameLst>
                                          <p:attrName>ppt_h</p:attrName>
                                        </p:attrNameLst>
                                      </p:cBhvr>
                                      <p:tavLst>
                                        <p:tav tm="0">
                                          <p:val>
                                            <p:strVal val="#ppt_h*0.01"/>
                                          </p:val>
                                        </p:tav>
                                        <p:tav tm="100000">
                                          <p:val>
                                            <p:strVal val="#ppt_h"/>
                                          </p:val>
                                        </p:tav>
                                      </p:tavLst>
                                    </p:anim>
                                    <p:anim calcmode="lin" valueType="num">
                                      <p:cBhvr>
                                        <p:cTn dur="500" fill="hold" id="27"/>
                                        <p:tgtEl>
                                          <p:spTgt spid="1048589"/>
                                        </p:tgtEl>
                                        <p:attrNameLst>
                                          <p:attrName>ppt_x</p:attrName>
                                        </p:attrNameLst>
                                      </p:cBhvr>
                                      <p:tavLst>
                                        <p:tav tm="0">
                                          <p:val>
                                            <p:strVal val="#ppt_x"/>
                                          </p:val>
                                        </p:tav>
                                        <p:tav tm="100000">
                                          <p:val>
                                            <p:strVal val="#ppt_x"/>
                                          </p:val>
                                        </p:tav>
                                      </p:tavLst>
                                    </p:anim>
                                    <p:anim calcmode="lin" valueType="num">
                                      <p:cBhvr>
                                        <p:cTn dur="500" fill="hold" id="28"/>
                                        <p:tgtEl>
                                          <p:spTgt spid="1048589"/>
                                        </p:tgtEl>
                                        <p:attrNameLst>
                                          <p:attrName>ppt_y</p:attrName>
                                        </p:attrNameLst>
                                      </p:cBhvr>
                                      <p:tavLst>
                                        <p:tav tm="0">
                                          <p:val>
                                            <p:strVal val="#ppt_h+1"/>
                                          </p:val>
                                        </p:tav>
                                        <p:tav tm="100000">
                                          <p:val>
                                            <p:strVal val="#ppt_y"/>
                                          </p:val>
                                        </p:tav>
                                      </p:tavLst>
                                    </p:anim>
                                    <p:animEffect transition="in" filter="fade">
                                      <p:cBhvr>
                                        <p:cTn dur="500" id="29"/>
                                        <p:tgtEl>
                                          <p:spTgt spid="1048589"/>
                                        </p:tgtEl>
                                      </p:cBhvr>
                                    </p:animEffect>
                                  </p:childTnLst>
                                </p:cTn>
                              </p:par>
                            </p:childTnLst>
                          </p:cTn>
                        </p:par>
                      </p:childTnLst>
                    </p:cTn>
                  </p:par>
                  <p:par>
                    <p:cTn fill="hold" id="30">
                      <p:stCondLst>
                        <p:cond delay="indefinite"/>
                      </p:stCondLst>
                      <p:childTnLst>
                        <p:par>
                          <p:cTn fill="hold" id="31">
                            <p:stCondLst>
                              <p:cond delay="0"/>
                            </p:stCondLst>
                            <p:childTnLst>
                              <p:par>
                                <p:cTn fill="hold" grpId="0" id="32" nodeType="clickEffect" presetClass="entr" presetID="16" presetSubtype="26">
                                  <p:stCondLst>
                                    <p:cond delay="0"/>
                                  </p:stCondLst>
                                  <p:childTnLst>
                                    <p:set>
                                      <p:cBhvr>
                                        <p:cTn dur="1" fill="hold" id="33">
                                          <p:stCondLst>
                                            <p:cond delay="0"/>
                                          </p:stCondLst>
                                        </p:cTn>
                                        <p:tgtEl>
                                          <p:spTgt spid="1048590"/>
                                        </p:tgtEl>
                                        <p:attrNameLst>
                                          <p:attrName>style.visibility</p:attrName>
                                        </p:attrNameLst>
                                      </p:cBhvr>
                                      <p:to>
                                        <p:strVal val="visible"/>
                                      </p:to>
                                    </p:set>
                                    <p:animEffect transition="in" filter="barn(inHorizontal)">
                                      <p:cBhvr>
                                        <p:cTn dur="500" id="34"/>
                                        <p:tgtEl>
                                          <p:spTgt spid="1048590"/>
                                        </p:tgtEl>
                                      </p:cBhvr>
                                    </p:animEffect>
                                  </p:childTnLst>
                                </p:cTn>
                              </p:par>
                            </p:childTnLst>
                          </p:cTn>
                        </p:par>
                      </p:childTnLst>
                    </p:cTn>
                  </p:par>
                  <p:par>
                    <p:cTn fill="hold" id="35">
                      <p:stCondLst>
                        <p:cond delay="indefinite"/>
                      </p:stCondLst>
                      <p:childTnLst>
                        <p:par>
                          <p:cTn fill="hold" id="36">
                            <p:stCondLst>
                              <p:cond delay="0"/>
                            </p:stCondLst>
                            <p:childTnLst>
                              <p:par>
                                <p:cTn fill="hold" grpId="0" id="37" nodeType="clickEffect" presetClass="entr" presetID="55" presetSubtype="0">
                                  <p:stCondLst>
                                    <p:cond delay="0"/>
                                  </p:stCondLst>
                                  <p:childTnLst>
                                    <p:set>
                                      <p:cBhvr>
                                        <p:cTn dur="1" fill="hold" id="38">
                                          <p:stCondLst>
                                            <p:cond delay="0"/>
                                          </p:stCondLst>
                                        </p:cTn>
                                        <p:tgtEl>
                                          <p:spTgt spid="1048591"/>
                                        </p:tgtEl>
                                        <p:attrNameLst>
                                          <p:attrName>style.visibility</p:attrName>
                                        </p:attrNameLst>
                                      </p:cBhvr>
                                      <p:to>
                                        <p:strVal val="visible"/>
                                      </p:to>
                                    </p:set>
                                    <p:anim calcmode="lin" valueType="num">
                                      <p:cBhvr>
                                        <p:cTn dur="1000" fill="hold" id="39"/>
                                        <p:tgtEl>
                                          <p:spTgt spid="1048591"/>
                                        </p:tgtEl>
                                        <p:attrNameLst>
                                          <p:attrName>ppt_w</p:attrName>
                                        </p:attrNameLst>
                                      </p:cBhvr>
                                      <p:tavLst>
                                        <p:tav tm="0">
                                          <p:val>
                                            <p:strVal val="#ppt_w*0.70"/>
                                          </p:val>
                                        </p:tav>
                                        <p:tav tm="100000">
                                          <p:val>
                                            <p:strVal val="#ppt_w"/>
                                          </p:val>
                                        </p:tav>
                                      </p:tavLst>
                                    </p:anim>
                                    <p:anim calcmode="lin" valueType="num">
                                      <p:cBhvr>
                                        <p:cTn dur="1000" fill="hold" id="40"/>
                                        <p:tgtEl>
                                          <p:spTgt spid="1048591"/>
                                        </p:tgtEl>
                                        <p:attrNameLst>
                                          <p:attrName>ppt_h</p:attrName>
                                        </p:attrNameLst>
                                      </p:cBhvr>
                                      <p:tavLst>
                                        <p:tav tm="0">
                                          <p:val>
                                            <p:strVal val="#ppt_h"/>
                                          </p:val>
                                        </p:tav>
                                        <p:tav tm="100000">
                                          <p:val>
                                            <p:strVal val="#ppt_h"/>
                                          </p:val>
                                        </p:tav>
                                      </p:tavLst>
                                    </p:anim>
                                    <p:animEffect transition="in" filter="fade">
                                      <p:cBhvr>
                                        <p:cTn dur="1000" id="41"/>
                                        <p:tgtEl>
                                          <p:spTgt spid="1048591"/>
                                        </p:tgtEl>
                                      </p:cBhvr>
                                    </p:animEffect>
                                  </p:childTnLst>
                                </p:cTn>
                              </p:par>
                            </p:childTnLst>
                          </p:cTn>
                        </p:par>
                      </p:childTnLst>
                    </p:cTn>
                  </p:par>
                  <p:par>
                    <p:cTn fill="hold" id="42">
                      <p:stCondLst>
                        <p:cond delay="indefinite"/>
                      </p:stCondLst>
                      <p:childTnLst>
                        <p:par>
                          <p:cTn fill="hold" id="43">
                            <p:stCondLst>
                              <p:cond delay="0"/>
                            </p:stCondLst>
                            <p:childTnLst>
                              <p:par>
                                <p:cTn fill="hold" grpId="0" id="44" nodeType="clickEffect" presetClass="entr" presetID="23" presetSubtype="16">
                                  <p:stCondLst>
                                    <p:cond delay="0"/>
                                  </p:stCondLst>
                                  <p:childTnLst>
                                    <p:set>
                                      <p:cBhvr>
                                        <p:cTn dur="1" fill="hold" id="45">
                                          <p:stCondLst>
                                            <p:cond delay="0"/>
                                          </p:stCondLst>
                                        </p:cTn>
                                        <p:tgtEl>
                                          <p:spTgt spid="1048592"/>
                                        </p:tgtEl>
                                        <p:attrNameLst>
                                          <p:attrName>style.visibility</p:attrName>
                                        </p:attrNameLst>
                                      </p:cBhvr>
                                      <p:to>
                                        <p:strVal val="visible"/>
                                      </p:to>
                                    </p:set>
                                    <p:anim calcmode="lin" valueType="num">
                                      <p:cBhvr>
                                        <p:cTn dur="500" fill="hold" id="46"/>
                                        <p:tgtEl>
                                          <p:spTgt spid="1048592"/>
                                        </p:tgtEl>
                                        <p:attrNameLst>
                                          <p:attrName>ppt_w</p:attrName>
                                        </p:attrNameLst>
                                      </p:cBhvr>
                                      <p:tavLst>
                                        <p:tav tm="0">
                                          <p:val>
                                            <p:fltVal val="0.0"/>
                                          </p:val>
                                        </p:tav>
                                        <p:tav tm="100000">
                                          <p:val>
                                            <p:strVal val="#ppt_w"/>
                                          </p:val>
                                        </p:tav>
                                      </p:tavLst>
                                    </p:anim>
                                    <p:anim calcmode="lin" valueType="num">
                                      <p:cBhvr>
                                        <p:cTn dur="500" fill="hold" id="47"/>
                                        <p:tgtEl>
                                          <p:spTgt spid="1048592"/>
                                        </p:tgtEl>
                                        <p:attrNameLst>
                                          <p:attrName>ppt_h</p:attrName>
                                        </p:attrNameLst>
                                      </p:cBhvr>
                                      <p:tavLst>
                                        <p:tav tm="0">
                                          <p:val>
                                            <p:fltVal val="0.0"/>
                                          </p:val>
                                        </p:tav>
                                        <p:tav tm="100000">
                                          <p:val>
                                            <p:strVal val="#ppt_h"/>
                                          </p:val>
                                        </p:tav>
                                      </p:tavLst>
                                    </p:anim>
                                  </p:childTnLst>
                                </p:cTn>
                              </p:par>
                            </p:childTnLst>
                          </p:cTn>
                        </p:par>
                      </p:childTnLst>
                    </p:cTn>
                  </p:par>
                  <p:par>
                    <p:cTn fill="hold" id="48">
                      <p:stCondLst>
                        <p:cond delay="indefinite"/>
                      </p:stCondLst>
                      <p:childTnLst>
                        <p:par>
                          <p:cTn fill="hold" id="49">
                            <p:stCondLst>
                              <p:cond delay="0"/>
                            </p:stCondLst>
                            <p:childTnLst>
                              <p:par>
                                <p:cTn fill="hold" grpId="0" id="50" nodeType="clickEffect" presetClass="entr" presetID="53" presetSubtype="0">
                                  <p:stCondLst>
                                    <p:cond delay="0"/>
                                  </p:stCondLst>
                                  <p:childTnLst>
                                    <p:set>
                                      <p:cBhvr>
                                        <p:cTn dur="1" fill="hold" id="51">
                                          <p:stCondLst>
                                            <p:cond delay="0"/>
                                          </p:stCondLst>
                                        </p:cTn>
                                        <p:tgtEl>
                                          <p:spTgt spid="1048593"/>
                                        </p:tgtEl>
                                        <p:attrNameLst>
                                          <p:attrName>style.visibility</p:attrName>
                                        </p:attrNameLst>
                                      </p:cBhvr>
                                      <p:to>
                                        <p:strVal val="visible"/>
                                      </p:to>
                                    </p:set>
                                    <p:anim calcmode="lin" valueType="num">
                                      <p:cBhvr>
                                        <p:cTn dur="500" fill="hold" id="52"/>
                                        <p:tgtEl>
                                          <p:spTgt spid="1048593"/>
                                        </p:tgtEl>
                                        <p:attrNameLst>
                                          <p:attrName>ppt_w</p:attrName>
                                        </p:attrNameLst>
                                      </p:cBhvr>
                                      <p:tavLst>
                                        <p:tav tm="0">
                                          <p:val>
                                            <p:fltVal val="0.0"/>
                                          </p:val>
                                        </p:tav>
                                        <p:tav tm="100000">
                                          <p:val>
                                            <p:strVal val="#ppt_w"/>
                                          </p:val>
                                        </p:tav>
                                      </p:tavLst>
                                    </p:anim>
                                    <p:anim calcmode="lin" valueType="num">
                                      <p:cBhvr>
                                        <p:cTn dur="500" fill="hold" id="53"/>
                                        <p:tgtEl>
                                          <p:spTgt spid="1048593"/>
                                        </p:tgtEl>
                                        <p:attrNameLst>
                                          <p:attrName>ppt_h</p:attrName>
                                        </p:attrNameLst>
                                      </p:cBhvr>
                                      <p:tavLst>
                                        <p:tav tm="0">
                                          <p:val>
                                            <p:fltVal val="0.0"/>
                                          </p:val>
                                        </p:tav>
                                        <p:tav tm="100000">
                                          <p:val>
                                            <p:strVal val="#ppt_h"/>
                                          </p:val>
                                        </p:tav>
                                      </p:tavLst>
                                    </p:anim>
                                    <p:animEffect transition="in" filter="fade">
                                      <p:cBhvr>
                                        <p:cTn dur="500" id="54"/>
                                        <p:tgtEl>
                                          <p:spTgt spid="1048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7" grpId="0" animBg="1"/>
      <p:bldP spid="1048588" grpId="0"/>
      <p:bldGraphic spid="4194304" grpId="0">
        <p:bldAsOne/>
      </p:bldGraphic>
      <p:bldP spid="1048589" grpId="0"/>
      <p:bldP spid="1048590" grpId="0" animBg="1"/>
      <p:bldP spid="1048591" grpId="0" animBg="1"/>
      <p:bldP spid="1048592" grpId="0" animBg="1"/>
      <p:bldP spid="104859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84" name="Left-Right Arrow 2"/>
          <p:cNvSpPr/>
          <p:nvPr/>
        </p:nvSpPr>
        <p:spPr>
          <a:xfrm>
            <a:off x="1176177" y="130548"/>
            <a:ext cx="6791644" cy="1598133"/>
          </a:xfrm>
          <a:prstGeom prst="leftRightArrow"/>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7200" lang="bn-IN" smtClean="0">
                <a:solidFill>
                  <a:srgbClr val="FF6600"/>
                </a:solidFill>
                <a:latin typeface="NikoshBAN" pitchFamily="2" charset="0"/>
                <a:cs typeface="NikoshBAN" pitchFamily="2" charset="0"/>
              </a:rPr>
              <a:t>বাড়িরকাজ </a:t>
            </a:r>
            <a:endParaRPr b="1" dirty="0" sz="7200" lang="en-US">
              <a:solidFill>
                <a:srgbClr val="FF6600"/>
              </a:solidFill>
              <a:latin typeface="NikoshBAN" pitchFamily="2" charset="0"/>
              <a:cs typeface="NikoshBAN" pitchFamily="2" charset="0"/>
            </a:endParaRPr>
          </a:p>
        </p:txBody>
      </p:sp>
      <p:pic>
        <p:nvPicPr>
          <p:cNvPr id="2097152" name="Picture 3" descr="ঘর.jpg"/>
          <p:cNvPicPr>
            <a:picLocks noChangeAspect="1"/>
          </p:cNvPicPr>
          <p:nvPr/>
        </p:nvPicPr>
        <p:blipFill>
          <a:blip xmlns:r="http://schemas.openxmlformats.org/officeDocument/2006/relationships" r:embed="rId1"/>
          <a:stretch>
            <a:fillRect/>
          </a:stretch>
        </p:blipFill>
        <p:spPr>
          <a:xfrm>
            <a:off x="869490" y="1963657"/>
            <a:ext cx="2889783" cy="3100108"/>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pic>
        <p:nvPicPr>
          <p:cNvPr id="2097153" name="Picture 4" descr="ঘর.jpg"/>
          <p:cNvPicPr>
            <a:picLocks noChangeAspect="1"/>
          </p:cNvPicPr>
          <p:nvPr/>
        </p:nvPicPr>
        <p:blipFill>
          <a:blip xmlns:r="http://schemas.openxmlformats.org/officeDocument/2006/relationships" r:embed="rId1"/>
          <a:stretch>
            <a:fillRect/>
          </a:stretch>
        </p:blipFill>
        <p:spPr>
          <a:xfrm>
            <a:off x="5211783" y="1963656"/>
            <a:ext cx="3068667" cy="3104893"/>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
        <p:nvSpPr>
          <p:cNvPr id="1048585" name="TextBox 5"/>
          <p:cNvSpPr txBox="1"/>
          <p:nvPr/>
        </p:nvSpPr>
        <p:spPr>
          <a:xfrm>
            <a:off x="239144" y="5063765"/>
            <a:ext cx="8153400" cy="1691639"/>
          </a:xfrm>
          <a:prstGeom prst="rect"/>
          <a:noFill/>
        </p:spPr>
        <p:txBody>
          <a:bodyPr rtlCol="0" wrap="square">
            <a:spAutoFit/>
          </a:bodyPr>
          <a:p>
            <a:r>
              <a:rPr b="1" dirty="0" sz="5400" lang="bn-IN" smtClean="0">
                <a:solidFill>
                  <a:srgbClr val="FF0000"/>
                </a:solidFill>
                <a:latin typeface="NikoshBAN" pitchFamily="2" charset="0"/>
                <a:cs typeface="NikoshBAN" pitchFamily="2" charset="0"/>
              </a:rPr>
              <a:t>হ</a:t>
            </a:r>
            <a:r>
              <a:rPr b="1" dirty="0" sz="5400" lang="bn-IN" smtClean="0">
                <a:solidFill>
                  <a:srgbClr val="FF0000"/>
                </a:solidFill>
                <a:latin typeface="NikoshBAN" pitchFamily="2" charset="0"/>
                <a:cs typeface="NikoshBAN" pitchFamily="2" charset="0"/>
              </a:rPr>
              <a:t>জ</a:t>
            </a:r>
            <a:r>
              <a:rPr b="1" dirty="0" sz="5400" lang="bn-IN" smtClean="0">
                <a:solidFill>
                  <a:srgbClr val="FF0000"/>
                </a:solidFill>
                <a:latin typeface="NikoshBAN" pitchFamily="2" charset="0"/>
                <a:cs typeface="NikoshBAN" pitchFamily="2" charset="0"/>
              </a:rPr>
              <a:t>্</a:t>
            </a:r>
            <a:r>
              <a:rPr b="1" dirty="0" sz="5400" lang="bn-IN" smtClean="0">
                <a:solidFill>
                  <a:srgbClr val="FF0000"/>
                </a:solidFill>
                <a:latin typeface="NikoshBAN" pitchFamily="2" charset="0"/>
                <a:cs typeface="NikoshBAN" pitchFamily="2" charset="0"/>
              </a:rPr>
              <a:t>ব</a:t>
            </a:r>
            <a:r>
              <a:rPr b="1" dirty="0" sz="5400" lang="bn-IN" smtClean="0">
                <a:solidFill>
                  <a:srgbClr val="FF0000"/>
                </a:solidFill>
                <a:latin typeface="NikoshBAN" pitchFamily="2" charset="0"/>
                <a:cs typeface="NikoshBAN" pitchFamily="2" charset="0"/>
              </a:rPr>
              <a:t> পালনের নিয়মগুলো লিখে আনবে। </a:t>
            </a:r>
            <a:endParaRPr b="1" dirty="0" sz="5400" lang="en-US">
              <a:solidFill>
                <a:srgbClr val="FF0000"/>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55" presetSubtype="0">
                                  <p:stCondLst>
                                    <p:cond delay="0"/>
                                  </p:stCondLst>
                                  <p:childTnLst>
                                    <p:set>
                                      <p:cBhvr>
                                        <p:cTn dur="1" fill="hold" id="6">
                                          <p:stCondLst>
                                            <p:cond delay="0"/>
                                          </p:stCondLst>
                                        </p:cTn>
                                        <p:tgtEl>
                                          <p:spTgt spid="1048584"/>
                                        </p:tgtEl>
                                        <p:attrNameLst>
                                          <p:attrName>style.visibility</p:attrName>
                                        </p:attrNameLst>
                                      </p:cBhvr>
                                      <p:to>
                                        <p:strVal val="visible"/>
                                      </p:to>
                                    </p:set>
                                    <p:anim calcmode="lin" valueType="num">
                                      <p:cBhvr>
                                        <p:cTn dur="1000" fill="hold" id="7"/>
                                        <p:tgtEl>
                                          <p:spTgt spid="1048584"/>
                                        </p:tgtEl>
                                        <p:attrNameLst>
                                          <p:attrName>ppt_w</p:attrName>
                                        </p:attrNameLst>
                                      </p:cBhvr>
                                      <p:tavLst>
                                        <p:tav tm="0">
                                          <p:val>
                                            <p:strVal val="#ppt_w*0.70"/>
                                          </p:val>
                                        </p:tav>
                                        <p:tav tm="100000">
                                          <p:val>
                                            <p:strVal val="#ppt_w"/>
                                          </p:val>
                                        </p:tav>
                                      </p:tavLst>
                                    </p:anim>
                                    <p:anim calcmode="lin" valueType="num">
                                      <p:cBhvr>
                                        <p:cTn dur="1000" fill="hold" id="8"/>
                                        <p:tgtEl>
                                          <p:spTgt spid="1048584"/>
                                        </p:tgtEl>
                                        <p:attrNameLst>
                                          <p:attrName>ppt_h</p:attrName>
                                        </p:attrNameLst>
                                      </p:cBhvr>
                                      <p:tavLst>
                                        <p:tav tm="0">
                                          <p:val>
                                            <p:strVal val="#ppt_h"/>
                                          </p:val>
                                        </p:tav>
                                        <p:tav tm="100000">
                                          <p:val>
                                            <p:strVal val="#ppt_h"/>
                                          </p:val>
                                        </p:tav>
                                      </p:tavLst>
                                    </p:anim>
                                    <p:animEffect transition="in" filter="fade">
                                      <p:cBhvr>
                                        <p:cTn dur="1000" id="9"/>
                                        <p:tgtEl>
                                          <p:spTgt spid="1048584"/>
                                        </p:tgtEl>
                                      </p:cBhvr>
                                    </p:animEffect>
                                  </p:childTnLst>
                                </p:cTn>
                              </p:par>
                            </p:childTnLst>
                          </p:cTn>
                        </p:par>
                      </p:childTnLst>
                    </p:cTn>
                  </p:par>
                  <p:par>
                    <p:cTn fill="hold" id="10">
                      <p:stCondLst>
                        <p:cond delay="indefinite"/>
                      </p:stCondLst>
                      <p:childTnLst>
                        <p:par>
                          <p:cTn fill="hold" id="11">
                            <p:stCondLst>
                              <p:cond delay="0"/>
                            </p:stCondLst>
                            <p:childTnLst>
                              <p:par>
                                <p:cTn fill="hold" id="12" nodeType="clickEffect" presetClass="entr" presetID="23" presetSubtype="16">
                                  <p:stCondLst>
                                    <p:cond delay="0"/>
                                  </p:stCondLst>
                                  <p:childTnLst>
                                    <p:set>
                                      <p:cBhvr>
                                        <p:cTn dur="1" fill="hold" id="13">
                                          <p:stCondLst>
                                            <p:cond delay="0"/>
                                          </p:stCondLst>
                                        </p:cTn>
                                        <p:tgtEl>
                                          <p:spTgt spid="2097152"/>
                                        </p:tgtEl>
                                        <p:attrNameLst>
                                          <p:attrName>style.visibility</p:attrName>
                                        </p:attrNameLst>
                                      </p:cBhvr>
                                      <p:to>
                                        <p:strVal val="visible"/>
                                      </p:to>
                                    </p:set>
                                    <p:anim calcmode="lin" valueType="num">
                                      <p:cBhvr>
                                        <p:cTn dur="500" fill="hold" id="14"/>
                                        <p:tgtEl>
                                          <p:spTgt spid="2097152"/>
                                        </p:tgtEl>
                                        <p:attrNameLst>
                                          <p:attrName>ppt_w</p:attrName>
                                        </p:attrNameLst>
                                      </p:cBhvr>
                                      <p:tavLst>
                                        <p:tav tm="0">
                                          <p:val>
                                            <p:fltVal val="0.0"/>
                                          </p:val>
                                        </p:tav>
                                        <p:tav tm="100000">
                                          <p:val>
                                            <p:strVal val="#ppt_w"/>
                                          </p:val>
                                        </p:tav>
                                      </p:tavLst>
                                    </p:anim>
                                    <p:anim calcmode="lin" valueType="num">
                                      <p:cBhvr>
                                        <p:cTn dur="500" fill="hold" id="15"/>
                                        <p:tgtEl>
                                          <p:spTgt spid="2097152"/>
                                        </p:tgtEl>
                                        <p:attrNameLst>
                                          <p:attrName>ppt_h</p:attrName>
                                        </p:attrNameLst>
                                      </p:cBhvr>
                                      <p:tavLst>
                                        <p:tav tm="0">
                                          <p:val>
                                            <p:fltVal val="0.0"/>
                                          </p:val>
                                        </p:tav>
                                        <p:tav tm="100000">
                                          <p:val>
                                            <p:strVal val="#ppt_h"/>
                                          </p:val>
                                        </p:tav>
                                      </p:tavLst>
                                    </p:anim>
                                  </p:childTnLst>
                                </p:cTn>
                              </p:par>
                            </p:childTnLst>
                          </p:cTn>
                        </p:par>
                      </p:childTnLst>
                    </p:cTn>
                  </p:par>
                  <p:par>
                    <p:cTn fill="hold" id="16">
                      <p:stCondLst>
                        <p:cond delay="indefinite"/>
                      </p:stCondLst>
                      <p:childTnLst>
                        <p:par>
                          <p:cTn fill="hold" id="17">
                            <p:stCondLst>
                              <p:cond delay="0"/>
                            </p:stCondLst>
                            <p:childTnLst>
                              <p:par>
                                <p:cTn fill="hold" id="18" nodeType="clickEffect" presetClass="entr" presetID="23" presetSubtype="16">
                                  <p:stCondLst>
                                    <p:cond delay="0"/>
                                  </p:stCondLst>
                                  <p:childTnLst>
                                    <p:set>
                                      <p:cBhvr>
                                        <p:cTn dur="1" fill="hold" id="19">
                                          <p:stCondLst>
                                            <p:cond delay="0"/>
                                          </p:stCondLst>
                                        </p:cTn>
                                        <p:tgtEl>
                                          <p:spTgt spid="2097153"/>
                                        </p:tgtEl>
                                        <p:attrNameLst>
                                          <p:attrName>style.visibility</p:attrName>
                                        </p:attrNameLst>
                                      </p:cBhvr>
                                      <p:to>
                                        <p:strVal val="visible"/>
                                      </p:to>
                                    </p:set>
                                    <p:anim calcmode="lin" valueType="num">
                                      <p:cBhvr>
                                        <p:cTn dur="500" fill="hold" id="20"/>
                                        <p:tgtEl>
                                          <p:spTgt spid="2097153"/>
                                        </p:tgtEl>
                                        <p:attrNameLst>
                                          <p:attrName>ppt_w</p:attrName>
                                        </p:attrNameLst>
                                      </p:cBhvr>
                                      <p:tavLst>
                                        <p:tav tm="0">
                                          <p:val>
                                            <p:fltVal val="0.0"/>
                                          </p:val>
                                        </p:tav>
                                        <p:tav tm="100000">
                                          <p:val>
                                            <p:strVal val="#ppt_w"/>
                                          </p:val>
                                        </p:tav>
                                      </p:tavLst>
                                    </p:anim>
                                    <p:anim calcmode="lin" valueType="num">
                                      <p:cBhvr>
                                        <p:cTn dur="500" fill="hold" id="21"/>
                                        <p:tgtEl>
                                          <p:spTgt spid="2097153"/>
                                        </p:tgtEl>
                                        <p:attrNameLst>
                                          <p:attrName>ppt_h</p:attrName>
                                        </p:attrNameLst>
                                      </p:cBhvr>
                                      <p:tavLst>
                                        <p:tav tm="0">
                                          <p:val>
                                            <p:fltVal val="0.0"/>
                                          </p:val>
                                        </p:tav>
                                        <p:tav tm="100000">
                                          <p:val>
                                            <p:strVal val="#ppt_h"/>
                                          </p:val>
                                        </p:tav>
                                      </p:tavLst>
                                    </p:anim>
                                  </p:childTnLst>
                                </p:cTn>
                              </p:par>
                            </p:childTnLst>
                          </p:cTn>
                        </p:par>
                      </p:childTnLst>
                    </p:cTn>
                  </p:par>
                  <p:par>
                    <p:cTn fill="hold" id="22">
                      <p:stCondLst>
                        <p:cond delay="indefinite"/>
                      </p:stCondLst>
                      <p:childTnLst>
                        <p:par>
                          <p:cTn fill="hold" id="23">
                            <p:stCondLst>
                              <p:cond delay="0"/>
                            </p:stCondLst>
                            <p:childTnLst>
                              <p:par>
                                <p:cTn fill="hold" id="24" nodeType="clickEffect" presetClass="entr" presetID="8" presetSubtype="16">
                                  <p:stCondLst>
                                    <p:cond delay="0"/>
                                  </p:stCondLst>
                                  <p:childTnLst>
                                    <p:set>
                                      <p:cBhvr>
                                        <p:cTn dur="1" fill="hold" id="25">
                                          <p:stCondLst>
                                            <p:cond delay="0"/>
                                          </p:stCondLst>
                                        </p:cTn>
                                        <p:tgtEl>
                                          <p:spTgt spid="1048585">
                                            <p:txEl>
                                              <p:pRg st="0" end="0"/>
                                            </p:txEl>
                                          </p:spTgt>
                                        </p:tgtEl>
                                        <p:attrNameLst>
                                          <p:attrName>style.visibility</p:attrName>
                                        </p:attrNameLst>
                                      </p:cBhvr>
                                      <p:to>
                                        <p:strVal val="visible"/>
                                      </p:to>
                                    </p:set>
                                    <p:animEffect transition="in" filter="diamond(in)">
                                      <p:cBhvr>
                                        <p:cTn dur="2000" id="26"/>
                                        <p:tgtEl>
                                          <p:spTgt spid="10485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86" name="TextBox 2"/>
          <p:cNvSpPr txBox="1"/>
          <p:nvPr/>
        </p:nvSpPr>
        <p:spPr>
          <a:xfrm>
            <a:off x="228600" y="304800"/>
            <a:ext cx="8534400" cy="1615440"/>
          </a:xfrm>
          <a:prstGeom prst="rect"/>
          <a:noFill/>
        </p:spPr>
        <p:txBody>
          <a:bodyPr rtlCol="0" wrap="square">
            <a:spAutoFit/>
          </a:bodyPr>
          <a:p>
            <a:r>
              <a:rPr b="1" dirty="0" sz="10200" lang="bn-IN" smtClean="0">
                <a:solidFill>
                  <a:srgbClr val="FF0000"/>
                </a:solidFill>
                <a:latin typeface="NikoshBAN" pitchFamily="2" charset="0"/>
                <a:cs typeface="NikoshBAN" pitchFamily="2" charset="0"/>
              </a:rPr>
              <a:t>সবাইকে ধন্যবাদ </a:t>
            </a:r>
            <a:endParaRPr b="1" dirty="0" sz="10200" lang="en-US">
              <a:solidFill>
                <a:srgbClr val="FF0000"/>
              </a:solidFill>
              <a:latin typeface="NikoshBAN" pitchFamily="2" charset="0"/>
              <a:cs typeface="NikoshBAN" pitchFamily="2" charset="0"/>
            </a:endParaRPr>
          </a:p>
        </p:txBody>
      </p:sp>
      <p:pic>
        <p:nvPicPr>
          <p:cNvPr id="2097160" name=""/>
          <p:cNvPicPr>
            <a:picLocks/>
          </p:cNvPicPr>
          <p:nvPr/>
        </p:nvPicPr>
        <p:blipFill>
          <a:blip xmlns:r="http://schemas.openxmlformats.org/officeDocument/2006/relationships" r:embed="rId1"/>
          <a:stretch>
            <a:fillRect/>
          </a:stretch>
        </p:blipFill>
        <p:spPr>
          <a:xfrm rot="0">
            <a:off x="403549" y="1669786"/>
            <a:ext cx="8368157" cy="5044114"/>
          </a:xfrm>
          <a:prstGeom prst="rect"/>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6" presetSubtype="26">
                                  <p:stCondLst>
                                    <p:cond delay="0"/>
                                  </p:stCondLst>
                                  <p:childTnLst>
                                    <p:set>
                                      <p:cBhvr>
                                        <p:cTn dur="1" fill="hold" id="6">
                                          <p:stCondLst>
                                            <p:cond delay="0"/>
                                          </p:stCondLst>
                                        </p:cTn>
                                        <p:tgtEl>
                                          <p:spTgt spid="1048586"/>
                                        </p:tgtEl>
                                        <p:attrNameLst>
                                          <p:attrName>style.visibility</p:attrName>
                                        </p:attrNameLst>
                                      </p:cBhvr>
                                      <p:to>
                                        <p:strVal val="visible"/>
                                      </p:to>
                                    </p:set>
                                    <p:animEffect transition="in" filter="barn(inHorizontal)">
                                      <p:cBhvr>
                                        <p:cTn dur="500" id="7"/>
                                        <p:tgtEl>
                                          <p:spTgt spid="1048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15" name="Rectangle 1"/>
          <p:cNvSpPr/>
          <p:nvPr/>
        </p:nvSpPr>
        <p:spPr>
          <a:xfrm>
            <a:off x="0" y="0"/>
            <a:ext cx="9525000" cy="6858000"/>
          </a:xfrm>
          <a:prstGeom prst="rect"/>
          <a:solidFill>
            <a:schemeClr val="bg2"/>
          </a:solidFill>
          <a:ln w="57150">
            <a:solidFill>
              <a:srgbClr val="FF0000"/>
            </a:solidFill>
          </a:ln>
          <a:scene3d>
            <a:camera prst="obliqueBottomLeft"/>
            <a:lightRig dir="t" rig="threeP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lang="en-US"/>
          </a:p>
        </p:txBody>
      </p:sp>
      <p:pic>
        <p:nvPicPr>
          <p:cNvPr id="2097157" name="Picture 3" descr="IMG_20190503_103024.jpg"/>
          <p:cNvPicPr>
            <a:picLocks noChangeAspect="1"/>
          </p:cNvPicPr>
          <p:nvPr/>
        </p:nvPicPr>
        <p:blipFill>
          <a:blip xmlns:r="http://schemas.openxmlformats.org/officeDocument/2006/relationships" r:embed="rId1" cstate="print"/>
          <a:srcRect l="3402" r="3402"/>
          <a:stretch>
            <a:fillRect/>
          </a:stretch>
        </p:blipFill>
        <p:spPr>
          <a:xfrm>
            <a:off x="5736614" y="1711039"/>
            <a:ext cx="3356715" cy="4565488"/>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
        <p:nvSpPr>
          <p:cNvPr id="1048616" name=""/>
          <p:cNvSpPr/>
          <p:nvPr/>
        </p:nvSpPr>
        <p:spPr>
          <a:xfrm>
            <a:off x="0" y="1711040"/>
            <a:ext cx="5736614" cy="4800126"/>
          </a:xfrm>
          <a:prstGeom prst="hexagon"/>
          <a:solidFill>
            <a:srgbClr val="FFFFFF"/>
          </a:solidFill>
          <a:ln w="25400">
            <a:solidFill>
              <a:srgbClr val="666666"/>
            </a:solidFill>
          </a:ln>
        </p:spPr>
        <p:txBody>
          <a:bodyPr anchor="ctr"/>
          <a:p>
            <a:pPr algn="ctr"/>
            <a:r>
              <a:rPr b="1" sz="2400" lang="en-US">
                <a:solidFill>
                  <a:srgbClr val="FF6600"/>
                </a:solidFill>
              </a:rPr>
              <a:t>মোহাম্মদ আবু সাইদ </a:t>
            </a:r>
            <a:endParaRPr b="1" sz="2400" lang="en-US">
              <a:solidFill>
                <a:srgbClr val="FF6600"/>
              </a:solidFill>
            </a:endParaRPr>
          </a:p>
          <a:p>
            <a:pPr algn="ctr"/>
            <a:r>
              <a:rPr b="1" sz="2400" lang="en-US">
                <a:solidFill>
                  <a:srgbClr val="FF6600"/>
                </a:solidFill>
              </a:rPr>
              <a:t>সহকারি শিক্ষক</a:t>
            </a:r>
            <a:endParaRPr b="1" sz="2400" lang="en-US">
              <a:solidFill>
                <a:srgbClr val="FF6600"/>
              </a:solidFill>
            </a:endParaRPr>
          </a:p>
          <a:p>
            <a:pPr algn="ctr"/>
            <a:r>
              <a:rPr b="1" sz="2400" lang="en-US">
                <a:solidFill>
                  <a:srgbClr val="FF6600"/>
                </a:solidFill>
              </a:rPr>
              <a:t>দেবোত্তর দাখিল মাদরাসা।</a:t>
            </a:r>
            <a:endParaRPr b="1" sz="2400" lang="en-US">
              <a:solidFill>
                <a:srgbClr val="FF6600"/>
              </a:solidFill>
            </a:endParaRPr>
          </a:p>
          <a:p>
            <a:pPr algn="ctr"/>
            <a:r>
              <a:rPr b="1" sz="2400" lang="en-US">
                <a:solidFill>
                  <a:srgbClr val="FF6600"/>
                </a:solidFill>
              </a:rPr>
              <a:t>আটঘরিয়া, পাবনা।</a:t>
            </a:r>
            <a:endParaRPr b="1" sz="2400" lang="en-US">
              <a:solidFill>
                <a:srgbClr val="FF6600"/>
              </a:solidFill>
            </a:endParaRPr>
          </a:p>
          <a:p>
            <a:pPr algn="ctr"/>
            <a:r>
              <a:rPr b="1" sz="2400" lang="en-US">
                <a:solidFill>
                  <a:srgbClr val="FF6600"/>
                </a:solidFill>
              </a:rPr>
              <a:t>ফোনঃ ০১৭১৭২৮৯৫৫০</a:t>
            </a:r>
            <a:endParaRPr b="1" sz="2400" lang="en-US">
              <a:solidFill>
                <a:srgbClr val="FF6600"/>
              </a:solidFill>
            </a:endParaRPr>
          </a:p>
          <a:p>
            <a:pPr algn="ctr"/>
            <a:r>
              <a:rPr b="1" sz="2400" lang="en-US">
                <a:solidFill>
                  <a:srgbClr val="FF6600"/>
                </a:solidFill>
              </a:rPr>
              <a:t>Email:masayeedtonmoy@gmail.com </a:t>
            </a:r>
            <a:endParaRPr b="1" sz="2400" lang="en-US">
              <a:solidFill>
                <a:srgbClr val="FF6600"/>
              </a:solidFill>
            </a:endParaRPr>
          </a:p>
          <a:p>
            <a:pPr algn="ctr"/>
            <a:r>
              <a:rPr b="1" sz="2400" lang="en-US">
                <a:solidFill>
                  <a:srgbClr val="FF6600"/>
                </a:solidFill>
              </a:rPr>
              <a:t> </a:t>
            </a:r>
            <a:endParaRPr b="1" sz="2400" lang="en-US">
              <a:solidFill>
                <a:srgbClr val="FF6600"/>
              </a:solidFill>
            </a:endParaRPr>
          </a:p>
          <a:p>
            <a:pPr algn="ctr"/>
            <a:endParaRPr b="1" sz="2400" lang="en-US">
              <a:solidFill>
                <a:srgbClr val="FF6600"/>
              </a:solidFill>
            </a:endParaRPr>
          </a:p>
        </p:txBody>
      </p:sp>
      <p:sp>
        <p:nvSpPr>
          <p:cNvPr id="1048617" name=""/>
          <p:cNvSpPr/>
          <p:nvPr/>
        </p:nvSpPr>
        <p:spPr>
          <a:xfrm>
            <a:off x="1250517" y="86251"/>
            <a:ext cx="6202825" cy="1116139"/>
          </a:xfrm>
          <a:prstGeom prst="wedgeRoundRectCallout"/>
          <a:solidFill>
            <a:srgbClr val="FFFFFF"/>
          </a:solidFill>
          <a:ln w="25400">
            <a:solidFill>
              <a:srgbClr val="666666"/>
            </a:solidFill>
          </a:ln>
        </p:spPr>
        <p:txBody>
          <a:bodyPr anchor="ctr"/>
          <a:p>
            <a:pPr algn="ctr"/>
            <a:r>
              <a:rPr altLang="en-US" b="1" sz="6100" lang="en-US">
                <a:solidFill>
                  <a:srgbClr val="FF0000"/>
                </a:solidFill>
              </a:rPr>
              <a:t>শ</a:t>
            </a:r>
            <a:r>
              <a:rPr altLang="en-US" b="1" sz="6100" lang="en-US">
                <a:solidFill>
                  <a:srgbClr val="FF0000"/>
                </a:solidFill>
              </a:rPr>
              <a:t>ি</a:t>
            </a:r>
            <a:r>
              <a:rPr altLang="en-US" b="1" sz="6100" lang="en-US">
                <a:solidFill>
                  <a:srgbClr val="FF0000"/>
                </a:solidFill>
              </a:rPr>
              <a:t>ক</a:t>
            </a:r>
            <a:r>
              <a:rPr altLang="en-US" b="1" sz="6100" lang="en-US">
                <a:solidFill>
                  <a:srgbClr val="FF0000"/>
                </a:solidFill>
              </a:rPr>
              <a:t>্</a:t>
            </a:r>
            <a:r>
              <a:rPr altLang="en-US" b="1" sz="6100" lang="en-US">
                <a:solidFill>
                  <a:srgbClr val="FF0000"/>
                </a:solidFill>
              </a:rPr>
              <a:t>ষ</a:t>
            </a:r>
            <a:r>
              <a:rPr altLang="en-US" b="1" sz="6100" lang="en-US">
                <a:solidFill>
                  <a:srgbClr val="FF0000"/>
                </a:solidFill>
              </a:rPr>
              <a:t>ক</a:t>
            </a:r>
            <a:r>
              <a:rPr altLang="en-US" b="1" sz="6100" lang="en-US">
                <a:solidFill>
                  <a:srgbClr val="FF0000"/>
                </a:solidFill>
              </a:rPr>
              <a:t> </a:t>
            </a:r>
            <a:r>
              <a:rPr altLang="en-US" b="1" sz="6100" lang="en-US">
                <a:solidFill>
                  <a:srgbClr val="FF0000"/>
                </a:solidFill>
              </a:rPr>
              <a:t>প</a:t>
            </a:r>
            <a:r>
              <a:rPr altLang="en-US" b="1" sz="6100" lang="en-US">
                <a:solidFill>
                  <a:srgbClr val="FF0000"/>
                </a:solidFill>
              </a:rPr>
              <a:t>র</a:t>
            </a:r>
            <a:r>
              <a:rPr altLang="en-US" b="1" sz="6100" lang="en-US">
                <a:solidFill>
                  <a:srgbClr val="FF0000"/>
                </a:solidFill>
              </a:rPr>
              <a:t>ি</a:t>
            </a:r>
            <a:r>
              <a:rPr altLang="en-US" b="1" sz="6100" lang="en-US">
                <a:solidFill>
                  <a:srgbClr val="FF0000"/>
                </a:solidFill>
              </a:rPr>
              <a:t>চ</a:t>
            </a:r>
            <a:r>
              <a:rPr altLang="en-US" b="1" sz="6100" lang="en-US">
                <a:solidFill>
                  <a:srgbClr val="FF0000"/>
                </a:solidFill>
              </a:rPr>
              <a:t>ি</a:t>
            </a:r>
            <a:r>
              <a:rPr altLang="en-US" b="1" sz="6100" lang="en-US">
                <a:solidFill>
                  <a:srgbClr val="FF0000"/>
                </a:solidFill>
              </a:rPr>
              <a:t>ত</a:t>
            </a:r>
            <a:endParaRPr b="1" sz="6100" lang="en-US">
              <a:solidFill>
                <a:srgbClr val="FF0000"/>
              </a:solidFill>
            </a:endParaRPr>
          </a:p>
        </p:txBody>
      </p:sp>
    </p:spTree>
  </p:cSld>
  <p:clrMapOvr>
    <a:masterClrMapping/>
  </p:clrMapOvr>
  <p:timing>
    <p:tnLst>
      <p:par>
        <p:cTn dur="indefinite" id="1" nodeType="tmRoot" restart="never">
          <p:childTnLst>
            <p:seq concurrent="1" nextAc="seek">
              <p:cTn dur="indefinite" id="2" nodeType="mainSeq">
                <p:childTnLst>
                  <p:par>
                    <p:cTn fill="hold" id="42">
                      <p:stCondLst>
                        <p:cond delay="indefinite"/>
                      </p:stCondLst>
                      <p:childTnLst>
                        <p:par>
                          <p:cTn fill="hold" id="43">
                            <p:stCondLst>
                              <p:cond delay="0"/>
                            </p:stCondLst>
                            <p:childTnLst>
                              <p:par>
                                <p:cTn fill="hold" id="44" nodeType="clickEffect" presetClass="entr" presetID="24" presetSubtype="0">
                                  <p:stCondLst>
                                    <p:cond delay="0"/>
                                  </p:stCondLst>
                                  <p:childTnLst>
                                    <p:set>
                                      <p:cBhvr>
                                        <p:cTn dur="1" fill="hold" id="45">
                                          <p:stCondLst>
                                            <p:cond delay="0"/>
                                          </p:stCondLst>
                                        </p:cTn>
                                        <p:tgtEl>
                                          <p:spTgt spid="2097157"/>
                                        </p:tgtEl>
                                        <p:attrNameLst>
                                          <p:attrName>style.visibility</p:attrName>
                                        </p:attrNameLst>
                                      </p:cBhvr>
                                      <p:to>
                                        <p:strVal val="visible"/>
                                      </p:to>
                                    </p:set>
                                    <p:anim calcmode="lin" to="" valueType="num">
                                      <p:cBhvr>
                                        <p:cTn dur="1" fill="hold" id="46"/>
                                        <p:tgtEl>
                                          <p:spTgt spid="209715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18" name="TextBox 2"/>
          <p:cNvSpPr txBox="1"/>
          <p:nvPr/>
        </p:nvSpPr>
        <p:spPr>
          <a:xfrm>
            <a:off x="1066800" y="267811"/>
            <a:ext cx="7010400" cy="5285741"/>
          </a:xfrm>
          <a:prstGeom prst="rect"/>
          <a:noFill/>
        </p:spPr>
        <p:txBody>
          <a:bodyPr rtlCol="0" wrap="square">
            <a:spAutoFit/>
          </a:bodyPr>
          <a:p>
            <a:r>
              <a:rPr b="1" dirty="0" sz="8000" lang="bn-IN" u="sng" smtClean="0">
                <a:solidFill>
                  <a:srgbClr val="FF0000"/>
                </a:solidFill>
                <a:latin typeface="NikoshBAN" pitchFamily="2" charset="0"/>
                <a:cs typeface="NikoshBAN" pitchFamily="2" charset="0"/>
              </a:rPr>
              <a:t>পাঠ পরিচিতি </a:t>
            </a:r>
          </a:p>
          <a:p>
            <a:r>
              <a:rPr dirty="0" sz="5400" lang="bn-IN" smtClean="0">
                <a:solidFill>
                  <a:srgbClr val="00B050"/>
                </a:solidFill>
                <a:latin typeface="NikoshBAN" pitchFamily="2" charset="0"/>
                <a:cs typeface="NikoshBAN" pitchFamily="2" charset="0"/>
              </a:rPr>
              <a:t>শ্রেণিঃ</a:t>
            </a:r>
            <a:r>
              <a:rPr dirty="0" sz="5400" lang="bn-IN" smtClean="0">
                <a:solidFill>
                  <a:srgbClr val="00B050"/>
                </a:solidFill>
                <a:latin typeface="NikoshBAN" pitchFamily="2" charset="0"/>
                <a:cs typeface="NikoshBAN" pitchFamily="2" charset="0"/>
              </a:rPr>
              <a:t>দ</a:t>
            </a:r>
            <a:r>
              <a:rPr dirty="0" sz="5400" lang="bn-IN" smtClean="0">
                <a:solidFill>
                  <a:srgbClr val="00B050"/>
                </a:solidFill>
                <a:latin typeface="NikoshBAN" pitchFamily="2" charset="0"/>
                <a:cs typeface="NikoshBAN" pitchFamily="2" charset="0"/>
              </a:rPr>
              <a:t>শ</a:t>
            </a:r>
            <a:r>
              <a:rPr dirty="0" sz="5400" lang="bn-IN" smtClean="0">
                <a:solidFill>
                  <a:srgbClr val="00B050"/>
                </a:solidFill>
                <a:latin typeface="NikoshBAN" pitchFamily="2" charset="0"/>
                <a:cs typeface="NikoshBAN" pitchFamily="2" charset="0"/>
              </a:rPr>
              <a:t>ম</a:t>
            </a:r>
            <a:r>
              <a:rPr dirty="0" sz="5400" lang="bn-IN" smtClean="0">
                <a:solidFill>
                  <a:srgbClr val="00B050"/>
                </a:solidFill>
                <a:latin typeface="NikoshBAN" pitchFamily="2" charset="0"/>
                <a:cs typeface="NikoshBAN" pitchFamily="2" charset="0"/>
              </a:rPr>
              <a:t> </a:t>
            </a:r>
            <a:endParaRPr altLang="en-US" lang="zh-CN"/>
          </a:p>
          <a:p>
            <a:r>
              <a:rPr dirty="0" sz="5400" lang="bn-IN" smtClean="0">
                <a:solidFill>
                  <a:srgbClr val="00B050"/>
                </a:solidFill>
                <a:latin typeface="NikoshBAN" pitchFamily="2" charset="0"/>
                <a:cs typeface="NikoshBAN" pitchFamily="2" charset="0"/>
              </a:rPr>
              <a:t>বিষয়ঃ</a:t>
            </a:r>
            <a:r>
              <a:rPr dirty="0" sz="5400" lang="bn-IN" smtClean="0">
                <a:solidFill>
                  <a:srgbClr val="00B050"/>
                </a:solidFill>
                <a:latin typeface="NikoshBAN" pitchFamily="2" charset="0"/>
                <a:cs typeface="NikoshBAN" pitchFamily="2" charset="0"/>
              </a:rPr>
              <a:t>আ</a:t>
            </a:r>
            <a:r>
              <a:rPr dirty="0" sz="5400" lang="bn-IN" smtClean="0">
                <a:solidFill>
                  <a:srgbClr val="00B050"/>
                </a:solidFill>
                <a:latin typeface="NikoshBAN" pitchFamily="2" charset="0"/>
                <a:cs typeface="NikoshBAN" pitchFamily="2" charset="0"/>
              </a:rPr>
              <a:t>ক</a:t>
            </a:r>
            <a:r>
              <a:rPr dirty="0" sz="5400" lang="bn-IN" smtClean="0">
                <a:solidFill>
                  <a:srgbClr val="00B050"/>
                </a:solidFill>
                <a:latin typeface="NikoshBAN" pitchFamily="2" charset="0"/>
                <a:cs typeface="NikoshBAN" pitchFamily="2" charset="0"/>
              </a:rPr>
              <a:t>া</a:t>
            </a:r>
            <a:r>
              <a:rPr dirty="0" sz="5400" lang="bn-IN" smtClean="0">
                <a:solidFill>
                  <a:srgbClr val="00B050"/>
                </a:solidFill>
                <a:latin typeface="NikoshBAN" pitchFamily="2" charset="0"/>
                <a:cs typeface="NikoshBAN" pitchFamily="2" charset="0"/>
              </a:rPr>
              <a:t>ই</a:t>
            </a:r>
            <a:r>
              <a:rPr dirty="0" sz="5400" lang="bn-IN" smtClean="0">
                <a:solidFill>
                  <a:srgbClr val="00B050"/>
                </a:solidFill>
                <a:latin typeface="NikoshBAN" pitchFamily="2" charset="0"/>
                <a:cs typeface="NikoshBAN" pitchFamily="2" charset="0"/>
              </a:rPr>
              <a:t>দ</a:t>
            </a:r>
            <a:r>
              <a:rPr altLang="bn-IN" dirty="0" sz="5400" lang="en-US" smtClean="0">
                <a:solidFill>
                  <a:srgbClr val="00B050"/>
                </a:solidFill>
                <a:latin typeface="NikoshBAN" pitchFamily="2" charset="0"/>
                <a:cs typeface="NikoshBAN" pitchFamily="2" charset="0"/>
              </a:rPr>
              <a:t> </a:t>
            </a:r>
            <a:r>
              <a:rPr altLang="en-US" dirty="0" sz="5400" lang="bn-IN" smtClean="0">
                <a:solidFill>
                  <a:srgbClr val="00B050"/>
                </a:solidFill>
                <a:latin typeface="NikoshBAN" pitchFamily="2" charset="0"/>
                <a:cs typeface="NikoshBAN" pitchFamily="2" charset="0"/>
              </a:rPr>
              <a:t>ও</a:t>
            </a:r>
            <a:r>
              <a:rPr altLang="en-US" dirty="0" sz="5400" lang="bn-IN" smtClean="0">
                <a:solidFill>
                  <a:srgbClr val="00B050"/>
                </a:solidFill>
                <a:latin typeface="NikoshBAN" pitchFamily="2" charset="0"/>
                <a:cs typeface="NikoshBAN" pitchFamily="2" charset="0"/>
              </a:rPr>
              <a:t>ফ</a:t>
            </a:r>
            <a:r>
              <a:rPr altLang="en-US" dirty="0" sz="5400" lang="bn-IN" smtClean="0">
                <a:solidFill>
                  <a:srgbClr val="00B050"/>
                </a:solidFill>
                <a:latin typeface="NikoshBAN" pitchFamily="2" charset="0"/>
                <a:cs typeface="NikoshBAN" pitchFamily="2" charset="0"/>
              </a:rPr>
              <a:t>ি</a:t>
            </a:r>
            <a:r>
              <a:rPr altLang="en-US" dirty="0" sz="5400" lang="bn-IN" smtClean="0">
                <a:solidFill>
                  <a:srgbClr val="00B050"/>
                </a:solidFill>
                <a:latin typeface="NikoshBAN" pitchFamily="2" charset="0"/>
                <a:cs typeface="NikoshBAN" pitchFamily="2" charset="0"/>
              </a:rPr>
              <a:t>ক</a:t>
            </a:r>
            <a:r>
              <a:rPr altLang="en-US" dirty="0" sz="5400" lang="bn-IN" smtClean="0">
                <a:solidFill>
                  <a:srgbClr val="00B050"/>
                </a:solidFill>
                <a:latin typeface="NikoshBAN" pitchFamily="2" charset="0"/>
                <a:cs typeface="NikoshBAN" pitchFamily="2" charset="0"/>
              </a:rPr>
              <a:t>হ</a:t>
            </a:r>
            <a:r>
              <a:rPr dirty="0" sz="5400" lang="bn-IN" smtClean="0">
                <a:solidFill>
                  <a:srgbClr val="00B050"/>
                </a:solidFill>
                <a:latin typeface="NikoshBAN" pitchFamily="2" charset="0"/>
                <a:cs typeface="NikoshBAN" pitchFamily="2" charset="0"/>
              </a:rPr>
              <a:t> </a:t>
            </a:r>
            <a:endParaRPr altLang="en-US" lang="zh-CN"/>
          </a:p>
          <a:p>
            <a:r>
              <a:rPr dirty="0" sz="5400" lang="bn-IN" smtClean="0">
                <a:solidFill>
                  <a:srgbClr val="00B050"/>
                </a:solidFill>
                <a:latin typeface="NikoshBAN" pitchFamily="2" charset="0"/>
                <a:cs typeface="NikoshBAN" pitchFamily="2" charset="0"/>
              </a:rPr>
              <a:t>অধ্যায়ঃ</a:t>
            </a:r>
            <a:r>
              <a:rPr dirty="0" sz="5400" lang="bn-IN" smtClean="0">
                <a:solidFill>
                  <a:srgbClr val="00B050"/>
                </a:solidFill>
                <a:latin typeface="NikoshBAN" pitchFamily="2" charset="0"/>
                <a:cs typeface="NikoshBAN" pitchFamily="2" charset="0"/>
              </a:rPr>
              <a:t>দ</a:t>
            </a:r>
            <a:r>
              <a:rPr dirty="0" sz="5400" lang="bn-IN" smtClean="0">
                <a:solidFill>
                  <a:srgbClr val="00B050"/>
                </a:solidFill>
                <a:latin typeface="NikoshBAN" pitchFamily="2" charset="0"/>
                <a:cs typeface="NikoshBAN" pitchFamily="2" charset="0"/>
              </a:rPr>
              <a:t>্</a:t>
            </a:r>
            <a:r>
              <a:rPr dirty="0" sz="5400" lang="bn-IN" smtClean="0">
                <a:solidFill>
                  <a:srgbClr val="00B050"/>
                </a:solidFill>
                <a:latin typeface="NikoshBAN" pitchFamily="2" charset="0"/>
                <a:cs typeface="NikoshBAN" pitchFamily="2" charset="0"/>
              </a:rPr>
              <a:t>ব</a:t>
            </a:r>
            <a:r>
              <a:rPr dirty="0" sz="5400" lang="bn-IN" smtClean="0">
                <a:solidFill>
                  <a:srgbClr val="00B050"/>
                </a:solidFill>
                <a:latin typeface="NikoshBAN" pitchFamily="2" charset="0"/>
                <a:cs typeface="NikoshBAN" pitchFamily="2" charset="0"/>
              </a:rPr>
              <a:t>ি</a:t>
            </a:r>
            <a:r>
              <a:rPr dirty="0" sz="5400" lang="bn-IN" smtClean="0">
                <a:solidFill>
                  <a:srgbClr val="00B050"/>
                </a:solidFill>
                <a:latin typeface="NikoshBAN" pitchFamily="2" charset="0"/>
                <a:cs typeface="NikoshBAN" pitchFamily="2" charset="0"/>
              </a:rPr>
              <a:t>ত</a:t>
            </a:r>
            <a:r>
              <a:rPr dirty="0" sz="5400" lang="bn-IN" smtClean="0">
                <a:solidFill>
                  <a:srgbClr val="00B050"/>
                </a:solidFill>
                <a:latin typeface="NikoshBAN" pitchFamily="2" charset="0"/>
                <a:cs typeface="NikoshBAN" pitchFamily="2" charset="0"/>
              </a:rPr>
              <a:t>ী</a:t>
            </a:r>
            <a:r>
              <a:rPr dirty="0" sz="5400" lang="bn-IN" smtClean="0">
                <a:solidFill>
                  <a:srgbClr val="00B050"/>
                </a:solidFill>
                <a:latin typeface="NikoshBAN" pitchFamily="2" charset="0"/>
                <a:cs typeface="NikoshBAN" pitchFamily="2" charset="0"/>
              </a:rPr>
              <a:t>য়</a:t>
            </a:r>
            <a:r>
              <a:rPr dirty="0" sz="5400" lang="bn-IN" smtClean="0">
                <a:solidFill>
                  <a:srgbClr val="00B050"/>
                </a:solidFill>
                <a:latin typeface="NikoshBAN" pitchFamily="2" charset="0"/>
                <a:cs typeface="NikoshBAN" pitchFamily="2" charset="0"/>
              </a:rPr>
              <a:t> </a:t>
            </a:r>
            <a:endParaRPr altLang="en-US" lang="zh-CN"/>
          </a:p>
          <a:p>
            <a:r>
              <a:rPr dirty="0" sz="5400" lang="bn-IN" smtClean="0">
                <a:solidFill>
                  <a:srgbClr val="00B050"/>
                </a:solidFill>
                <a:latin typeface="NikoshBAN" pitchFamily="2" charset="0"/>
                <a:cs typeface="NikoshBAN" pitchFamily="2" charset="0"/>
              </a:rPr>
              <a:t>সময়ঃ ৪৫মিনিট </a:t>
            </a:r>
          </a:p>
          <a:p>
            <a:r>
              <a:rPr dirty="0" sz="5400" lang="bn-IN" smtClean="0">
                <a:solidFill>
                  <a:srgbClr val="00B050"/>
                </a:solidFill>
                <a:latin typeface="NikoshBAN" pitchFamily="2" charset="0"/>
                <a:cs typeface="NikoshBAN" pitchFamily="2" charset="0"/>
              </a:rPr>
              <a:t>তারিখঃ</a:t>
            </a:r>
            <a:r>
              <a:rPr altLang="bn-IN" dirty="0" sz="5400" lang="en-US" smtClean="0">
                <a:solidFill>
                  <a:srgbClr val="00B050"/>
                </a:solidFill>
                <a:latin typeface="NikoshBAN" pitchFamily="2" charset="0"/>
                <a:cs typeface="NikoshBAN" pitchFamily="2" charset="0"/>
              </a:rPr>
              <a:t>-</a:t>
            </a:r>
            <a:r>
              <a:rPr altLang="bn-IN" dirty="0" sz="5400" lang="en-US" smtClean="0">
                <a:solidFill>
                  <a:srgbClr val="00B050"/>
                </a:solidFill>
                <a:latin typeface="NikoshBAN" pitchFamily="2" charset="0"/>
                <a:cs typeface="NikoshBAN" pitchFamily="2" charset="0"/>
              </a:rPr>
              <a:t> </a:t>
            </a:r>
            <a:r>
              <a:rPr altLang="en-US" dirty="0" sz="5400" lang="bn-IN" smtClean="0">
                <a:solidFill>
                  <a:srgbClr val="00B050"/>
                </a:solidFill>
                <a:latin typeface="NikoshBAN" pitchFamily="2" charset="0"/>
                <a:cs typeface="NikoshBAN" pitchFamily="2" charset="0"/>
              </a:rPr>
              <a:t>০</a:t>
            </a:r>
            <a:r>
              <a:rPr altLang="en-US" dirty="0" sz="5400" lang="bn-IN" smtClean="0">
                <a:solidFill>
                  <a:srgbClr val="00B050"/>
                </a:solidFill>
                <a:latin typeface="NikoshBAN" pitchFamily="2" charset="0"/>
                <a:cs typeface="NikoshBAN" pitchFamily="2" charset="0"/>
              </a:rPr>
              <a:t>৬</a:t>
            </a:r>
            <a:r>
              <a:rPr altLang="bn-IN" dirty="0" sz="5400" lang="en-US" smtClean="0">
                <a:solidFill>
                  <a:srgbClr val="00B050"/>
                </a:solidFill>
                <a:latin typeface="NikoshBAN" pitchFamily="2" charset="0"/>
                <a:cs typeface="NikoshBAN" pitchFamily="2" charset="0"/>
              </a:rPr>
              <a:t>/</a:t>
            </a:r>
            <a:r>
              <a:rPr altLang="en-US" dirty="0" sz="5400" lang="bn-IN" smtClean="0">
                <a:solidFill>
                  <a:srgbClr val="00B050"/>
                </a:solidFill>
                <a:latin typeface="NikoshBAN" pitchFamily="2" charset="0"/>
                <a:cs typeface="NikoshBAN" pitchFamily="2" charset="0"/>
              </a:rPr>
              <a:t>০</a:t>
            </a:r>
            <a:r>
              <a:rPr altLang="en-US" dirty="0" sz="5400" lang="bn-IN" smtClean="0">
                <a:solidFill>
                  <a:srgbClr val="00B050"/>
                </a:solidFill>
                <a:latin typeface="NikoshBAN" pitchFamily="2" charset="0"/>
                <a:cs typeface="NikoshBAN" pitchFamily="2" charset="0"/>
              </a:rPr>
              <a:t>১</a:t>
            </a:r>
            <a:r>
              <a:rPr altLang="bn-IN" dirty="0" sz="5400" lang="en-US" smtClean="0">
                <a:solidFill>
                  <a:srgbClr val="00B050"/>
                </a:solidFill>
                <a:latin typeface="NikoshBAN" pitchFamily="2" charset="0"/>
                <a:cs typeface="NikoshBAN" pitchFamily="2" charset="0"/>
              </a:rPr>
              <a:t>/</a:t>
            </a:r>
            <a:r>
              <a:rPr altLang="en-US" dirty="0" sz="5400" lang="bn-IN" smtClean="0">
                <a:solidFill>
                  <a:srgbClr val="00B050"/>
                </a:solidFill>
                <a:latin typeface="NikoshBAN" pitchFamily="2" charset="0"/>
                <a:cs typeface="NikoshBAN" pitchFamily="2" charset="0"/>
              </a:rPr>
              <a:t>২</a:t>
            </a:r>
            <a:r>
              <a:rPr altLang="en-US" dirty="0" sz="5400" lang="bn-IN" smtClean="0">
                <a:solidFill>
                  <a:srgbClr val="00B050"/>
                </a:solidFill>
                <a:latin typeface="NikoshBAN" pitchFamily="2" charset="0"/>
                <a:cs typeface="NikoshBAN" pitchFamily="2" charset="0"/>
              </a:rPr>
              <a:t>০</a:t>
            </a:r>
            <a:r>
              <a:rPr altLang="en-US" dirty="0" sz="5400" lang="bn-IN" smtClean="0">
                <a:solidFill>
                  <a:srgbClr val="00B050"/>
                </a:solidFill>
                <a:latin typeface="NikoshBAN" pitchFamily="2" charset="0"/>
                <a:cs typeface="NikoshBAN" pitchFamily="2" charset="0"/>
              </a:rPr>
              <a:t>২</a:t>
            </a:r>
            <a:r>
              <a:rPr altLang="en-US" dirty="0" sz="5400" lang="bn-IN" smtClean="0">
                <a:solidFill>
                  <a:srgbClr val="00B050"/>
                </a:solidFill>
                <a:latin typeface="NikoshBAN" pitchFamily="2" charset="0"/>
                <a:cs typeface="NikoshBAN" pitchFamily="2" charset="0"/>
              </a:rPr>
              <a:t>০</a:t>
            </a:r>
            <a:r>
              <a:rPr dirty="0" sz="5400" lang="bn-IN" smtClean="0">
                <a:solidFill>
                  <a:srgbClr val="00B050"/>
                </a:solidFill>
                <a:latin typeface="NikoshBAN" pitchFamily="2" charset="0"/>
                <a:cs typeface="NikoshBAN" pitchFamily="2" charset="0"/>
              </a:rPr>
              <a:t> </a:t>
            </a:r>
            <a:endParaRPr dirty="0" lang="bn-IN" smtClean="0">
              <a:solidFill>
                <a:srgbClr val="00B050"/>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30" presetSubtype="0">
                                  <p:stCondLst>
                                    <p:cond delay="0"/>
                                  </p:stCondLst>
                                  <p:childTnLst>
                                    <p:set>
                                      <p:cBhvr>
                                        <p:cTn dur="1" fill="hold" id="6">
                                          <p:stCondLst>
                                            <p:cond delay="0"/>
                                          </p:stCondLst>
                                        </p:cTn>
                                        <p:tgtEl>
                                          <p:spTgt spid="1048618">
                                            <p:txEl>
                                              <p:pRg st="0" end="0"/>
                                            </p:txEl>
                                          </p:spTgt>
                                        </p:tgtEl>
                                        <p:attrNameLst>
                                          <p:attrName>style.visibility</p:attrName>
                                        </p:attrNameLst>
                                      </p:cBhvr>
                                      <p:to>
                                        <p:strVal val="visible"/>
                                      </p:to>
                                    </p:set>
                                    <p:animEffect transition="in" filter="fade">
                                      <p:cBhvr>
                                        <p:cTn decel="100000" dur="800" id="7"/>
                                        <p:tgtEl>
                                          <p:spTgt spid="1048618">
                                            <p:txEl>
                                              <p:pRg st="0" end="0"/>
                                            </p:txEl>
                                          </p:spTgt>
                                        </p:tgtEl>
                                      </p:cBhvr>
                                    </p:animEffect>
                                    <p:anim calcmode="lin" valueType="num">
                                      <p:cBhvr>
                                        <p:cTn decel="100000" dur="800" fill="hold" id="8"/>
                                        <p:tgtEl>
                                          <p:spTgt spid="1048618">
                                            <p:txEl>
                                              <p:pRg st="0" end="0"/>
                                            </p:txEl>
                                          </p:spTgt>
                                        </p:tgtEl>
                                        <p:attrNameLst>
                                          <p:attrName>style.rotation</p:attrName>
                                        </p:attrNameLst>
                                      </p:cBhvr>
                                      <p:tavLst>
                                        <p:tav tm="0">
                                          <p:val>
                                            <p:fltVal val="-90.0"/>
                                          </p:val>
                                        </p:tav>
                                        <p:tav tm="100000">
                                          <p:val>
                                            <p:fltVal val="0.0"/>
                                          </p:val>
                                        </p:tav>
                                      </p:tavLst>
                                    </p:anim>
                                    <p:anim calcmode="lin" valueType="num">
                                      <p:cBhvr>
                                        <p:cTn decel="100000" dur="800" fill="hold" id="9"/>
                                        <p:tgtEl>
                                          <p:spTgt spid="1048618">
                                            <p:txEl>
                                              <p:pRg st="0" end="0"/>
                                            </p:txEl>
                                          </p:spTgt>
                                        </p:tgtEl>
                                        <p:attrNameLst>
                                          <p:attrName>ppt_x</p:attrName>
                                        </p:attrNameLst>
                                      </p:cBhvr>
                                      <p:tavLst>
                                        <p:tav tm="0">
                                          <p:val>
                                            <p:strVal val="#ppt_x+0.4"/>
                                          </p:val>
                                        </p:tav>
                                        <p:tav tm="100000">
                                          <p:val>
                                            <p:strVal val="#ppt_x-0.05"/>
                                          </p:val>
                                        </p:tav>
                                      </p:tavLst>
                                    </p:anim>
                                    <p:anim calcmode="lin" valueType="num">
                                      <p:cBhvr>
                                        <p:cTn decel="100000" dur="800" fill="hold" id="10"/>
                                        <p:tgtEl>
                                          <p:spTgt spid="1048618">
                                            <p:txEl>
                                              <p:pRg st="0" end="0"/>
                                            </p:txEl>
                                          </p:spTgt>
                                        </p:tgtEl>
                                        <p:attrNameLst>
                                          <p:attrName>ppt_y</p:attrName>
                                        </p:attrNameLst>
                                      </p:cBhvr>
                                      <p:tavLst>
                                        <p:tav tm="0">
                                          <p:val>
                                            <p:strVal val="#ppt_y-0.4"/>
                                          </p:val>
                                        </p:tav>
                                        <p:tav tm="100000">
                                          <p:val>
                                            <p:strVal val="#ppt_y+0.1"/>
                                          </p:val>
                                        </p:tav>
                                      </p:tavLst>
                                    </p:anim>
                                    <p:anim calcmode="lin" valueType="num">
                                      <p:cBhvr>
                                        <p:cTn accel="100000" dur="200" fill="hold" id="11">
                                          <p:stCondLst>
                                            <p:cond delay="800"/>
                                          </p:stCondLst>
                                        </p:cTn>
                                        <p:tgtEl>
                                          <p:spTgt spid="1048618">
                                            <p:txEl>
                                              <p:pRg st="0" end="0"/>
                                            </p:txEl>
                                          </p:spTgt>
                                        </p:tgtEl>
                                        <p:attrNameLst>
                                          <p:attrName>ppt_x</p:attrName>
                                        </p:attrNameLst>
                                      </p:cBhvr>
                                      <p:tavLst>
                                        <p:tav tm="0">
                                          <p:val>
                                            <p:strVal val="#ppt_x-0.05"/>
                                          </p:val>
                                        </p:tav>
                                        <p:tav tm="100000">
                                          <p:val>
                                            <p:strVal val="#ppt_x"/>
                                          </p:val>
                                        </p:tav>
                                      </p:tavLst>
                                    </p:anim>
                                    <p:anim calcmode="lin" valueType="num">
                                      <p:cBhvr>
                                        <p:cTn accel="100000" dur="200" fill="hold" id="12">
                                          <p:stCondLst>
                                            <p:cond delay="800"/>
                                          </p:stCondLst>
                                        </p:cTn>
                                        <p:tgtEl>
                                          <p:spTgt spid="104861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45" presetSubtype="0">
                                  <p:stCondLst>
                                    <p:cond delay="0"/>
                                  </p:stCondLst>
                                  <p:iterate type="lt">
                                    <p:tmPct val="10000"/>
                                  </p:iterate>
                                  <p:childTnLst>
                                    <p:set>
                                      <p:cBhvr>
                                        <p:cTn dur="1" fill="hold" id="16">
                                          <p:stCondLst>
                                            <p:cond delay="0"/>
                                          </p:stCondLst>
                                        </p:cTn>
                                        <p:tgtEl>
                                          <p:spTgt spid="1048618">
                                            <p:txEl>
                                              <p:pRg st="1" end="1"/>
                                            </p:txEl>
                                          </p:spTgt>
                                        </p:tgtEl>
                                        <p:attrNameLst>
                                          <p:attrName>style.visibility</p:attrName>
                                        </p:attrNameLst>
                                      </p:cBhvr>
                                      <p:to>
                                        <p:strVal val="visible"/>
                                      </p:to>
                                    </p:set>
                                    <p:animEffect transition="in" filter="fade">
                                      <p:cBhvr>
                                        <p:cTn dur="2000" id="17"/>
                                        <p:tgtEl>
                                          <p:spTgt spid="1048618">
                                            <p:txEl>
                                              <p:pRg st="1" end="1"/>
                                            </p:txEl>
                                          </p:spTgt>
                                        </p:tgtEl>
                                      </p:cBhvr>
                                    </p:animEffect>
                                    <p:anim calcmode="lin" valueType="num">
                                      <p:cBhvr>
                                        <p:cTn dur="2000" fill="hold" id="18"/>
                                        <p:tgtEl>
                                          <p:spTgt spid="1048618">
                                            <p:txEl>
                                              <p:pRg st="1" end="1"/>
                                            </p:txEl>
                                          </p:spTgt>
                                        </p:tgtEl>
                                        <p:attrNameLst>
                                          <p:attrName>ppt_w</p:attrName>
                                        </p:attrNameLst>
                                      </p:cBhvr>
                                      <p:tavLst>
                                        <p:tav fmla="#ppt_w*sin(2.5*pi*$)" tm="0">
                                          <p:val>
                                            <p:fltVal val="0.0"/>
                                          </p:val>
                                        </p:tav>
                                        <p:tav tm="100000">
                                          <p:val>
                                            <p:fltVal val="1.0"/>
                                          </p:val>
                                        </p:tav>
                                      </p:tavLst>
                                    </p:anim>
                                    <p:anim calcmode="lin" valueType="num">
                                      <p:cBhvr>
                                        <p:cTn dur="2000" fill="hold" id="19"/>
                                        <p:tgtEl>
                                          <p:spTgt spid="1048618">
                                            <p:txEl>
                                              <p:pRg st="1" end="1"/>
                                            </p:txEl>
                                          </p:spTgt>
                                        </p:tgtEl>
                                        <p:attrNameLst>
                                          <p:attrName>ppt_h</p:attrName>
                                        </p:attrNameLst>
                                      </p:cBhvr>
                                      <p:tavLst>
                                        <p:tav tm="0">
                                          <p:val>
                                            <p:strVal val="#ppt_h"/>
                                          </p:val>
                                        </p:tav>
                                        <p:tav tm="100000">
                                          <p:val>
                                            <p:strVal val="#ppt_h"/>
                                          </p:val>
                                        </p:tav>
                                      </p:tavLst>
                                    </p:anim>
                                  </p:childTnLst>
                                </p:cTn>
                              </p:par>
                              <p:par>
                                <p:cTn fill="hold" id="20" nodeType="withEffect" presetClass="entr" presetID="45" presetSubtype="0">
                                  <p:stCondLst>
                                    <p:cond delay="0"/>
                                  </p:stCondLst>
                                  <p:iterate type="lt">
                                    <p:tmPct val="10000"/>
                                  </p:iterate>
                                  <p:childTnLst>
                                    <p:set>
                                      <p:cBhvr>
                                        <p:cTn dur="1" fill="hold" id="21">
                                          <p:stCondLst>
                                            <p:cond delay="0"/>
                                          </p:stCondLst>
                                        </p:cTn>
                                        <p:tgtEl>
                                          <p:spTgt spid="1048618">
                                            <p:txEl>
                                              <p:pRg st="2" end="2"/>
                                            </p:txEl>
                                          </p:spTgt>
                                        </p:tgtEl>
                                        <p:attrNameLst>
                                          <p:attrName>style.visibility</p:attrName>
                                        </p:attrNameLst>
                                      </p:cBhvr>
                                      <p:to>
                                        <p:strVal val="visible"/>
                                      </p:to>
                                    </p:set>
                                    <p:animEffect transition="in" filter="fade">
                                      <p:cBhvr>
                                        <p:cTn dur="2000" id="22"/>
                                        <p:tgtEl>
                                          <p:spTgt spid="1048618">
                                            <p:txEl>
                                              <p:pRg st="2" end="2"/>
                                            </p:txEl>
                                          </p:spTgt>
                                        </p:tgtEl>
                                      </p:cBhvr>
                                    </p:animEffect>
                                    <p:anim calcmode="lin" valueType="num">
                                      <p:cBhvr>
                                        <p:cTn dur="2000" fill="hold" id="23"/>
                                        <p:tgtEl>
                                          <p:spTgt spid="1048618">
                                            <p:txEl>
                                              <p:pRg st="2" end="2"/>
                                            </p:txEl>
                                          </p:spTgt>
                                        </p:tgtEl>
                                        <p:attrNameLst>
                                          <p:attrName>ppt_w</p:attrName>
                                        </p:attrNameLst>
                                      </p:cBhvr>
                                      <p:tavLst>
                                        <p:tav fmla="#ppt_w*sin(2.5*pi*$)" tm="0">
                                          <p:val>
                                            <p:fltVal val="0.0"/>
                                          </p:val>
                                        </p:tav>
                                        <p:tav tm="100000">
                                          <p:val>
                                            <p:fltVal val="1.0"/>
                                          </p:val>
                                        </p:tav>
                                      </p:tavLst>
                                    </p:anim>
                                    <p:anim calcmode="lin" valueType="num">
                                      <p:cBhvr>
                                        <p:cTn dur="2000" fill="hold" id="24"/>
                                        <p:tgtEl>
                                          <p:spTgt spid="1048618">
                                            <p:txEl>
                                              <p:pRg st="2" end="2"/>
                                            </p:txEl>
                                          </p:spTgt>
                                        </p:tgtEl>
                                        <p:attrNameLst>
                                          <p:attrName>ppt_h</p:attrName>
                                        </p:attrNameLst>
                                      </p:cBhvr>
                                      <p:tavLst>
                                        <p:tav tm="0">
                                          <p:val>
                                            <p:strVal val="#ppt_h"/>
                                          </p:val>
                                        </p:tav>
                                        <p:tav tm="100000">
                                          <p:val>
                                            <p:strVal val="#ppt_h"/>
                                          </p:val>
                                        </p:tav>
                                      </p:tavLst>
                                    </p:anim>
                                  </p:childTnLst>
                                </p:cTn>
                              </p:par>
                              <p:par>
                                <p:cTn fill="hold" id="25" nodeType="withEffect" presetClass="entr" presetID="45" presetSubtype="0">
                                  <p:stCondLst>
                                    <p:cond delay="0"/>
                                  </p:stCondLst>
                                  <p:iterate type="lt">
                                    <p:tmPct val="10000"/>
                                  </p:iterate>
                                  <p:childTnLst>
                                    <p:set>
                                      <p:cBhvr>
                                        <p:cTn dur="1" fill="hold" id="26">
                                          <p:stCondLst>
                                            <p:cond delay="0"/>
                                          </p:stCondLst>
                                        </p:cTn>
                                        <p:tgtEl>
                                          <p:spTgt spid="1048618">
                                            <p:txEl>
                                              <p:pRg st="3" end="3"/>
                                            </p:txEl>
                                          </p:spTgt>
                                        </p:tgtEl>
                                        <p:attrNameLst>
                                          <p:attrName>style.visibility</p:attrName>
                                        </p:attrNameLst>
                                      </p:cBhvr>
                                      <p:to>
                                        <p:strVal val="visible"/>
                                      </p:to>
                                    </p:set>
                                    <p:animEffect transition="in" filter="fade">
                                      <p:cBhvr>
                                        <p:cTn dur="2000" id="27"/>
                                        <p:tgtEl>
                                          <p:spTgt spid="1048618">
                                            <p:txEl>
                                              <p:pRg st="3" end="3"/>
                                            </p:txEl>
                                          </p:spTgt>
                                        </p:tgtEl>
                                      </p:cBhvr>
                                    </p:animEffect>
                                    <p:anim calcmode="lin" valueType="num">
                                      <p:cBhvr>
                                        <p:cTn dur="2000" fill="hold" id="28"/>
                                        <p:tgtEl>
                                          <p:spTgt spid="1048618">
                                            <p:txEl>
                                              <p:pRg st="3" end="3"/>
                                            </p:txEl>
                                          </p:spTgt>
                                        </p:tgtEl>
                                        <p:attrNameLst>
                                          <p:attrName>ppt_w</p:attrName>
                                        </p:attrNameLst>
                                      </p:cBhvr>
                                      <p:tavLst>
                                        <p:tav fmla="#ppt_w*sin(2.5*pi*$)" tm="0">
                                          <p:val>
                                            <p:fltVal val="0.0"/>
                                          </p:val>
                                        </p:tav>
                                        <p:tav tm="100000">
                                          <p:val>
                                            <p:fltVal val="1.0"/>
                                          </p:val>
                                        </p:tav>
                                      </p:tavLst>
                                    </p:anim>
                                    <p:anim calcmode="lin" valueType="num">
                                      <p:cBhvr>
                                        <p:cTn dur="2000" fill="hold" id="29"/>
                                        <p:tgtEl>
                                          <p:spTgt spid="1048618">
                                            <p:txEl>
                                              <p:pRg st="3" end="3"/>
                                            </p:txEl>
                                          </p:spTgt>
                                        </p:tgtEl>
                                        <p:attrNameLst>
                                          <p:attrName>ppt_h</p:attrName>
                                        </p:attrNameLst>
                                      </p:cBhvr>
                                      <p:tavLst>
                                        <p:tav tm="0">
                                          <p:val>
                                            <p:strVal val="#ppt_h"/>
                                          </p:val>
                                        </p:tav>
                                        <p:tav tm="100000">
                                          <p:val>
                                            <p:strVal val="#ppt_h"/>
                                          </p:val>
                                        </p:tav>
                                      </p:tavLst>
                                    </p:anim>
                                  </p:childTnLst>
                                </p:cTn>
                              </p:par>
                              <p:par>
                                <p:cTn fill="hold" id="30" nodeType="withEffect" presetClass="entr" presetID="45" presetSubtype="0">
                                  <p:stCondLst>
                                    <p:cond delay="0"/>
                                  </p:stCondLst>
                                  <p:iterate type="lt">
                                    <p:tmPct val="10000"/>
                                  </p:iterate>
                                  <p:childTnLst>
                                    <p:set>
                                      <p:cBhvr>
                                        <p:cTn dur="1" fill="hold" id="31">
                                          <p:stCondLst>
                                            <p:cond delay="0"/>
                                          </p:stCondLst>
                                        </p:cTn>
                                        <p:tgtEl>
                                          <p:spTgt spid="1048618">
                                            <p:txEl>
                                              <p:pRg st="4" end="4"/>
                                            </p:txEl>
                                          </p:spTgt>
                                        </p:tgtEl>
                                        <p:attrNameLst>
                                          <p:attrName>style.visibility</p:attrName>
                                        </p:attrNameLst>
                                      </p:cBhvr>
                                      <p:to>
                                        <p:strVal val="visible"/>
                                      </p:to>
                                    </p:set>
                                    <p:animEffect transition="in" filter="fade">
                                      <p:cBhvr>
                                        <p:cTn dur="2000" id="32"/>
                                        <p:tgtEl>
                                          <p:spTgt spid="1048618">
                                            <p:txEl>
                                              <p:pRg st="4" end="4"/>
                                            </p:txEl>
                                          </p:spTgt>
                                        </p:tgtEl>
                                      </p:cBhvr>
                                    </p:animEffect>
                                    <p:anim calcmode="lin" valueType="num">
                                      <p:cBhvr>
                                        <p:cTn dur="2000" fill="hold" id="33"/>
                                        <p:tgtEl>
                                          <p:spTgt spid="1048618">
                                            <p:txEl>
                                              <p:pRg st="4" end="4"/>
                                            </p:txEl>
                                          </p:spTgt>
                                        </p:tgtEl>
                                        <p:attrNameLst>
                                          <p:attrName>ppt_w</p:attrName>
                                        </p:attrNameLst>
                                      </p:cBhvr>
                                      <p:tavLst>
                                        <p:tav fmla="#ppt_w*sin(2.5*pi*$)" tm="0">
                                          <p:val>
                                            <p:fltVal val="0.0"/>
                                          </p:val>
                                        </p:tav>
                                        <p:tav tm="100000">
                                          <p:val>
                                            <p:fltVal val="1.0"/>
                                          </p:val>
                                        </p:tav>
                                      </p:tavLst>
                                    </p:anim>
                                    <p:anim calcmode="lin" valueType="num">
                                      <p:cBhvr>
                                        <p:cTn dur="2000" fill="hold" id="34"/>
                                        <p:tgtEl>
                                          <p:spTgt spid="1048618">
                                            <p:txEl>
                                              <p:pRg st="4" end="4"/>
                                            </p:txEl>
                                          </p:spTgt>
                                        </p:tgtEl>
                                        <p:attrNameLst>
                                          <p:attrName>ppt_h</p:attrName>
                                        </p:attrNameLst>
                                      </p:cBhvr>
                                      <p:tavLst>
                                        <p:tav tm="0">
                                          <p:val>
                                            <p:strVal val="#ppt_h"/>
                                          </p:val>
                                        </p:tav>
                                        <p:tav tm="100000">
                                          <p:val>
                                            <p:strVal val="#ppt_h"/>
                                          </p:val>
                                        </p:tav>
                                      </p:tavLst>
                                    </p:anim>
                                  </p:childTnLst>
                                </p:cTn>
                              </p:par>
                              <p:par>
                                <p:cTn fill="hold" id="35" nodeType="withEffect" presetClass="entr" presetID="45" presetSubtype="0">
                                  <p:stCondLst>
                                    <p:cond delay="0"/>
                                  </p:stCondLst>
                                  <p:iterate type="lt">
                                    <p:tmPct val="10000"/>
                                  </p:iterate>
                                  <p:childTnLst>
                                    <p:set>
                                      <p:cBhvr>
                                        <p:cTn dur="1" fill="hold" id="36">
                                          <p:stCondLst>
                                            <p:cond delay="0"/>
                                          </p:stCondLst>
                                        </p:cTn>
                                        <p:tgtEl>
                                          <p:spTgt spid="1048618">
                                            <p:txEl>
                                              <p:pRg st="5" end="5"/>
                                            </p:txEl>
                                          </p:spTgt>
                                        </p:tgtEl>
                                        <p:attrNameLst>
                                          <p:attrName>style.visibility</p:attrName>
                                        </p:attrNameLst>
                                      </p:cBhvr>
                                      <p:to>
                                        <p:strVal val="visible"/>
                                      </p:to>
                                    </p:set>
                                    <p:animEffect transition="in" filter="fade">
                                      <p:cBhvr>
                                        <p:cTn dur="2000" id="37"/>
                                        <p:tgtEl>
                                          <p:spTgt spid="1048618">
                                            <p:txEl>
                                              <p:pRg st="5" end="5"/>
                                            </p:txEl>
                                          </p:spTgt>
                                        </p:tgtEl>
                                      </p:cBhvr>
                                    </p:animEffect>
                                    <p:anim calcmode="lin" valueType="num">
                                      <p:cBhvr>
                                        <p:cTn dur="2000" fill="hold" id="38"/>
                                        <p:tgtEl>
                                          <p:spTgt spid="1048618">
                                            <p:txEl>
                                              <p:pRg st="5" end="5"/>
                                            </p:txEl>
                                          </p:spTgt>
                                        </p:tgtEl>
                                        <p:attrNameLst>
                                          <p:attrName>ppt_w</p:attrName>
                                        </p:attrNameLst>
                                      </p:cBhvr>
                                      <p:tavLst>
                                        <p:tav fmla="#ppt_w*sin(2.5*pi*$)" tm="0">
                                          <p:val>
                                            <p:fltVal val="0.0"/>
                                          </p:val>
                                        </p:tav>
                                        <p:tav tm="100000">
                                          <p:val>
                                            <p:fltVal val="1.0"/>
                                          </p:val>
                                        </p:tav>
                                      </p:tavLst>
                                    </p:anim>
                                    <p:anim calcmode="lin" valueType="num">
                                      <p:cBhvr>
                                        <p:cTn dur="2000" fill="hold" id="39"/>
                                        <p:tgtEl>
                                          <p:spTgt spid="1048618">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19" name="Rectangle 1"/>
          <p:cNvSpPr/>
          <p:nvPr/>
        </p:nvSpPr>
        <p:spPr>
          <a:xfrm>
            <a:off x="0" y="0"/>
            <a:ext cx="9144000" cy="6858000"/>
          </a:xfrm>
          <a:prstGeom prst="rect"/>
          <a:solidFill>
            <a:schemeClr val="bg1"/>
          </a:solidFill>
          <a:ln w="76200">
            <a:solidFill>
              <a:srgbClr val="002060"/>
            </a:solidFill>
          </a:ln>
          <a:scene3d>
            <a:camera prst="orthographicFront"/>
            <a:lightRig dir="t" rig="threeP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lang="en-US"/>
          </a:p>
        </p:txBody>
      </p:sp>
      <p:sp>
        <p:nvSpPr>
          <p:cNvPr id="1048620" name="TextBox 2"/>
          <p:cNvSpPr txBox="1"/>
          <p:nvPr/>
        </p:nvSpPr>
        <p:spPr>
          <a:xfrm>
            <a:off x="1191881" y="0"/>
            <a:ext cx="7239000" cy="1234441"/>
          </a:xfrm>
          <a:prstGeom prst="rect"/>
          <a:noFill/>
        </p:spPr>
        <p:txBody>
          <a:bodyPr rtlCol="0" wrap="square">
            <a:spAutoFit/>
          </a:bodyPr>
          <a:p>
            <a:r>
              <a:rPr b="1" dirty="0" sz="7600" lang="bn-IN" smtClean="0">
                <a:solidFill>
                  <a:srgbClr val="FF0000"/>
                </a:solidFill>
                <a:latin typeface="NikoshBAN" pitchFamily="2" charset="0"/>
                <a:cs typeface="NikoshBAN" pitchFamily="2" charset="0"/>
              </a:rPr>
              <a:t>নিচের ছবিটি দেখ। </a:t>
            </a:r>
            <a:endParaRPr b="1" dirty="0" sz="7600" lang="en-US">
              <a:solidFill>
                <a:srgbClr val="FF0000"/>
              </a:solidFill>
              <a:latin typeface="NikoshBAN" pitchFamily="2" charset="0"/>
              <a:cs typeface="NikoshBAN" pitchFamily="2" charset="0"/>
            </a:endParaRPr>
          </a:p>
        </p:txBody>
      </p:sp>
      <p:pic>
        <p:nvPicPr>
          <p:cNvPr id="2097158" name="Picture 3" descr="download (18).jpg"/>
          <p:cNvPicPr>
            <a:picLocks noChangeAspect="1"/>
          </p:cNvPicPr>
          <p:nvPr/>
        </p:nvPicPr>
        <p:blipFill>
          <a:blip xmlns:r="http://schemas.openxmlformats.org/officeDocument/2006/relationships" r:embed="rId1"/>
          <a:stretch>
            <a:fillRect/>
          </a:stretch>
        </p:blipFill>
        <p:spPr>
          <a:xfrm>
            <a:off x="0" y="1312855"/>
            <a:ext cx="8946432" cy="5468896"/>
          </a:xfrm>
          <a:prstGeom prst="rect"/>
          <a:ln w="88900" cap="sq" cmpd="thickThin">
            <a:solidFill>
              <a:srgbClr val="FFFF00"/>
            </a:solidFill>
            <a:prstDash val="solid"/>
            <a:miter lim="800000"/>
          </a:ln>
          <a:effectLst>
            <a:innerShdw blurRad="76200">
              <a:srgbClr val="000000"/>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21" name="Oval Callout 2"/>
          <p:cNvSpPr/>
          <p:nvPr/>
        </p:nvSpPr>
        <p:spPr>
          <a:xfrm>
            <a:off x="1981200" y="609600"/>
            <a:ext cx="5410200" cy="2209800"/>
          </a:xfrm>
          <a:prstGeom prst="wedgeEllipseCallout">
            <a:avLst>
              <a:gd name="adj1" fmla="val -22727"/>
              <a:gd name="adj2" fmla="val 91810"/>
            </a:avLst>
          </a:prstGeom>
          <a:solidFill>
            <a:schemeClr val="bg2"/>
          </a:solidFill>
          <a:ln w="57150"/>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6000" lang="bn-IN" smtClean="0">
                <a:solidFill>
                  <a:srgbClr val="FF0000"/>
                </a:solidFill>
                <a:latin typeface="NikoshBAN" pitchFamily="2" charset="0"/>
                <a:cs typeface="NikoshBAN" pitchFamily="2" charset="0"/>
              </a:rPr>
              <a:t>আজকের পাঠ </a:t>
            </a:r>
            <a:endParaRPr b="1" dirty="0" sz="6000" lang="en-US">
              <a:solidFill>
                <a:srgbClr val="FF0000"/>
              </a:solidFill>
              <a:latin typeface="NikoshBAN" pitchFamily="2" charset="0"/>
              <a:cs typeface="NikoshBAN" pitchFamily="2" charset="0"/>
            </a:endParaRPr>
          </a:p>
        </p:txBody>
      </p:sp>
      <p:sp>
        <p:nvSpPr>
          <p:cNvPr id="1048622" name="TextBox 3"/>
          <p:cNvSpPr txBox="1"/>
          <p:nvPr/>
        </p:nvSpPr>
        <p:spPr>
          <a:xfrm>
            <a:off x="1424307" y="4302215"/>
            <a:ext cx="1803353" cy="1170940"/>
          </a:xfrm>
          <a:prstGeom prst="rect"/>
          <a:noFill/>
        </p:spPr>
        <p:txBody>
          <a:bodyPr rtlCol="0" wrap="square">
            <a:spAutoFit/>
          </a:bodyPr>
          <a:p>
            <a:r>
              <a:rPr b="1" dirty="0" sz="7200" lang="bn-IN" smtClean="0">
                <a:solidFill>
                  <a:srgbClr val="FF0000"/>
                </a:solidFill>
                <a:latin typeface="NikoshBAN" pitchFamily="2" charset="0"/>
                <a:cs typeface="NikoshBAN" pitchFamily="2" charset="0"/>
              </a:rPr>
              <a:t>হ</a:t>
            </a:r>
            <a:r>
              <a:rPr b="1" dirty="0" sz="7200" lang="bn-IN" smtClean="0">
                <a:solidFill>
                  <a:srgbClr val="FF0000"/>
                </a:solidFill>
                <a:latin typeface="NikoshBAN" pitchFamily="2" charset="0"/>
                <a:cs typeface="NikoshBAN" pitchFamily="2" charset="0"/>
              </a:rPr>
              <a:t>জ</a:t>
            </a:r>
            <a:r>
              <a:rPr b="1" dirty="0" sz="7200" lang="bn-IN" smtClean="0">
                <a:solidFill>
                  <a:srgbClr val="FF0000"/>
                </a:solidFill>
                <a:latin typeface="NikoshBAN" pitchFamily="2" charset="0"/>
                <a:cs typeface="NikoshBAN" pitchFamily="2" charset="0"/>
              </a:rPr>
              <a:t>্</a:t>
            </a:r>
            <a:r>
              <a:rPr b="1" dirty="0" sz="7200" lang="bn-IN" smtClean="0">
                <a:solidFill>
                  <a:srgbClr val="FF0000"/>
                </a:solidFill>
                <a:latin typeface="NikoshBAN" pitchFamily="2" charset="0"/>
                <a:cs typeface="NikoshBAN" pitchFamily="2" charset="0"/>
              </a:rPr>
              <a:t>ব</a:t>
            </a:r>
            <a:r>
              <a:rPr b="1" dirty="0" sz="7200" lang="bn-IN" smtClean="0">
                <a:solidFill>
                  <a:srgbClr val="FF0000"/>
                </a:solidFill>
                <a:latin typeface="NikoshBAN" pitchFamily="2" charset="0"/>
                <a:cs typeface="NikoshBAN" pitchFamily="2" charset="0"/>
              </a:rPr>
              <a:t> </a:t>
            </a:r>
            <a:endParaRPr b="1" dirty="0" sz="7200" lang="en-US">
              <a:solidFill>
                <a:srgbClr val="FF0000"/>
              </a:solidFill>
              <a:latin typeface="NikoshBAN" pitchFamily="2" charset="0"/>
              <a:cs typeface="NikoshBAN" pitchFamily="2" charset="0"/>
            </a:endParaRPr>
          </a:p>
        </p:txBody>
      </p:sp>
      <p:pic>
        <p:nvPicPr>
          <p:cNvPr id="2097159" name="Picture 4" descr="images (11).jpg"/>
          <p:cNvPicPr>
            <a:picLocks noChangeAspect="1"/>
          </p:cNvPicPr>
          <p:nvPr/>
        </p:nvPicPr>
        <p:blipFill>
          <a:blip xmlns:r="http://schemas.openxmlformats.org/officeDocument/2006/relationships" r:embed="rId1"/>
          <a:stretch>
            <a:fillRect/>
          </a:stretch>
        </p:blipFill>
        <p:spPr>
          <a:xfrm>
            <a:off x="5562600" y="2828704"/>
            <a:ext cx="3442701" cy="3429221"/>
          </a:xfrm>
          <a:prstGeom prst="ellipse"/>
          <a:ln w="63500" cap="rnd">
            <a:solidFill>
              <a:srgbClr val="333333"/>
            </a:solidFill>
          </a:ln>
          <a:effectLst>
            <a:outerShdw blurRad="381000" dir="5400000" dist="292100" rotWithShape="0" sx="-80000" sy="-18000">
              <a:srgbClr val="000000">
                <a:alpha val="22000"/>
              </a:srgbClr>
            </a:outerShdw>
          </a:effectLst>
          <a:scene3d>
            <a:camera prst="orthographicFront"/>
            <a:lightRig dir="t" rig="contrasting">
              <a:rot lat="0" lon="0" rev="3000000"/>
            </a:lightRig>
          </a:scene3d>
          <a:sp3d contourW="7620">
            <a:bevelT w="95250" h="31750"/>
            <a:contourClr>
              <a:srgbClr val="333333"/>
            </a:contourClr>
          </a:sp3d>
        </p:spPr>
      </p:pic>
      <p:sp>
        <p:nvSpPr>
          <p:cNvPr id="1048623" name="Right Arrow 5"/>
          <p:cNvSpPr/>
          <p:nvPr/>
        </p:nvSpPr>
        <p:spPr>
          <a:xfrm>
            <a:off x="3227660" y="4473418"/>
            <a:ext cx="1676400" cy="828535"/>
          </a:xfrm>
          <a:prstGeom prst="rightArrow"/>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30" presetSubtype="0">
                                  <p:stCondLst>
                                    <p:cond delay="0"/>
                                  </p:stCondLst>
                                  <p:childTnLst>
                                    <p:set>
                                      <p:cBhvr>
                                        <p:cTn dur="1" fill="hold" id="6">
                                          <p:stCondLst>
                                            <p:cond delay="0"/>
                                          </p:stCondLst>
                                        </p:cTn>
                                        <p:tgtEl>
                                          <p:spTgt spid="1048621">
                                            <p:txEl>
                                              <p:pRg st="0" end="0"/>
                                            </p:txEl>
                                          </p:spTgt>
                                        </p:tgtEl>
                                        <p:attrNameLst>
                                          <p:attrName>style.visibility</p:attrName>
                                        </p:attrNameLst>
                                      </p:cBhvr>
                                      <p:to>
                                        <p:strVal val="visible"/>
                                      </p:to>
                                    </p:set>
                                    <p:animEffect transition="in" filter="fade">
                                      <p:cBhvr>
                                        <p:cTn decel="100000" dur="800" id="7"/>
                                        <p:tgtEl>
                                          <p:spTgt spid="1048621">
                                            <p:txEl>
                                              <p:pRg st="0" end="0"/>
                                            </p:txEl>
                                          </p:spTgt>
                                        </p:tgtEl>
                                      </p:cBhvr>
                                    </p:animEffect>
                                    <p:anim calcmode="lin" valueType="num">
                                      <p:cBhvr>
                                        <p:cTn decel="100000" dur="800" fill="hold" id="8"/>
                                        <p:tgtEl>
                                          <p:spTgt spid="1048621">
                                            <p:txEl>
                                              <p:pRg st="0" end="0"/>
                                            </p:txEl>
                                          </p:spTgt>
                                        </p:tgtEl>
                                        <p:attrNameLst>
                                          <p:attrName>style.rotation</p:attrName>
                                        </p:attrNameLst>
                                      </p:cBhvr>
                                      <p:tavLst>
                                        <p:tav tm="0">
                                          <p:val>
                                            <p:fltVal val="-90.0"/>
                                          </p:val>
                                        </p:tav>
                                        <p:tav tm="100000">
                                          <p:val>
                                            <p:fltVal val="0.0"/>
                                          </p:val>
                                        </p:tav>
                                      </p:tavLst>
                                    </p:anim>
                                    <p:anim calcmode="lin" valueType="num">
                                      <p:cBhvr>
                                        <p:cTn decel="100000" dur="800" fill="hold" id="9"/>
                                        <p:tgtEl>
                                          <p:spTgt spid="1048621">
                                            <p:txEl>
                                              <p:pRg st="0" end="0"/>
                                            </p:txEl>
                                          </p:spTgt>
                                        </p:tgtEl>
                                        <p:attrNameLst>
                                          <p:attrName>ppt_x</p:attrName>
                                        </p:attrNameLst>
                                      </p:cBhvr>
                                      <p:tavLst>
                                        <p:tav tm="0">
                                          <p:val>
                                            <p:strVal val="#ppt_x+0.4"/>
                                          </p:val>
                                        </p:tav>
                                        <p:tav tm="100000">
                                          <p:val>
                                            <p:strVal val="#ppt_x-0.05"/>
                                          </p:val>
                                        </p:tav>
                                      </p:tavLst>
                                    </p:anim>
                                    <p:anim calcmode="lin" valueType="num">
                                      <p:cBhvr>
                                        <p:cTn decel="100000" dur="800" fill="hold" id="10"/>
                                        <p:tgtEl>
                                          <p:spTgt spid="1048621">
                                            <p:txEl>
                                              <p:pRg st="0" end="0"/>
                                            </p:txEl>
                                          </p:spTgt>
                                        </p:tgtEl>
                                        <p:attrNameLst>
                                          <p:attrName>ppt_y</p:attrName>
                                        </p:attrNameLst>
                                      </p:cBhvr>
                                      <p:tavLst>
                                        <p:tav tm="0">
                                          <p:val>
                                            <p:strVal val="#ppt_y-0.4"/>
                                          </p:val>
                                        </p:tav>
                                        <p:tav tm="100000">
                                          <p:val>
                                            <p:strVal val="#ppt_y+0.1"/>
                                          </p:val>
                                        </p:tav>
                                      </p:tavLst>
                                    </p:anim>
                                    <p:anim calcmode="lin" valueType="num">
                                      <p:cBhvr>
                                        <p:cTn accel="100000" dur="200" fill="hold" id="11">
                                          <p:stCondLst>
                                            <p:cond delay="800"/>
                                          </p:stCondLst>
                                        </p:cTn>
                                        <p:tgtEl>
                                          <p:spTgt spid="1048621">
                                            <p:txEl>
                                              <p:pRg st="0" end="0"/>
                                            </p:txEl>
                                          </p:spTgt>
                                        </p:tgtEl>
                                        <p:attrNameLst>
                                          <p:attrName>ppt_x</p:attrName>
                                        </p:attrNameLst>
                                      </p:cBhvr>
                                      <p:tavLst>
                                        <p:tav tm="0">
                                          <p:val>
                                            <p:strVal val="#ppt_x-0.05"/>
                                          </p:val>
                                        </p:tav>
                                        <p:tav tm="100000">
                                          <p:val>
                                            <p:strVal val="#ppt_x"/>
                                          </p:val>
                                        </p:tav>
                                      </p:tavLst>
                                    </p:anim>
                                    <p:anim calcmode="lin" valueType="num">
                                      <p:cBhvr>
                                        <p:cTn accel="100000" dur="200" fill="hold" id="12">
                                          <p:stCondLst>
                                            <p:cond delay="800"/>
                                          </p:stCondLst>
                                        </p:cTn>
                                        <p:tgtEl>
                                          <p:spTgt spid="104862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24" presetSubtype="0">
                                  <p:stCondLst>
                                    <p:cond delay="0"/>
                                  </p:stCondLst>
                                  <p:childTnLst>
                                    <p:set>
                                      <p:cBhvr>
                                        <p:cTn dur="1" fill="hold" id="16">
                                          <p:stCondLst>
                                            <p:cond delay="0"/>
                                          </p:stCondLst>
                                        </p:cTn>
                                        <p:tgtEl>
                                          <p:spTgt spid="1048622"/>
                                        </p:tgtEl>
                                        <p:attrNameLst>
                                          <p:attrName>style.visibility</p:attrName>
                                        </p:attrNameLst>
                                      </p:cBhvr>
                                      <p:to>
                                        <p:strVal val="visible"/>
                                      </p:to>
                                    </p:set>
                                    <p:anim calcmode="lin" to="" valueType="num">
                                      <p:cBhvr>
                                        <p:cTn dur="1" fill="hold" id="17"/>
                                        <p:tgtEl>
                                          <p:spTgt spid="1048622"/>
                                        </p:tgtEl>
                                      </p:cBhvr>
                                    </p:anim>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30" presetSubtype="0">
                                  <p:stCondLst>
                                    <p:cond delay="0"/>
                                  </p:stCondLst>
                                  <p:childTnLst>
                                    <p:set>
                                      <p:cBhvr>
                                        <p:cTn dur="1" fill="hold" id="21">
                                          <p:stCondLst>
                                            <p:cond delay="0"/>
                                          </p:stCondLst>
                                        </p:cTn>
                                        <p:tgtEl>
                                          <p:spTgt spid="1048623"/>
                                        </p:tgtEl>
                                        <p:attrNameLst>
                                          <p:attrName>style.visibility</p:attrName>
                                        </p:attrNameLst>
                                      </p:cBhvr>
                                      <p:to>
                                        <p:strVal val="visible"/>
                                      </p:to>
                                    </p:set>
                                    <p:animEffect transition="in" filter="fade">
                                      <p:cBhvr>
                                        <p:cTn decel="100000" dur="800" id="22"/>
                                        <p:tgtEl>
                                          <p:spTgt spid="1048623"/>
                                        </p:tgtEl>
                                      </p:cBhvr>
                                    </p:animEffect>
                                    <p:anim calcmode="lin" valueType="num">
                                      <p:cBhvr>
                                        <p:cTn decel="100000" dur="800" fill="hold" id="23"/>
                                        <p:tgtEl>
                                          <p:spTgt spid="1048623"/>
                                        </p:tgtEl>
                                        <p:attrNameLst>
                                          <p:attrName>style.rotation</p:attrName>
                                        </p:attrNameLst>
                                      </p:cBhvr>
                                      <p:tavLst>
                                        <p:tav tm="0">
                                          <p:val>
                                            <p:fltVal val="-90.0"/>
                                          </p:val>
                                        </p:tav>
                                        <p:tav tm="100000">
                                          <p:val>
                                            <p:fltVal val="0.0"/>
                                          </p:val>
                                        </p:tav>
                                      </p:tavLst>
                                    </p:anim>
                                    <p:anim calcmode="lin" valueType="num">
                                      <p:cBhvr>
                                        <p:cTn decel="100000" dur="800" fill="hold" id="24"/>
                                        <p:tgtEl>
                                          <p:spTgt spid="1048623"/>
                                        </p:tgtEl>
                                        <p:attrNameLst>
                                          <p:attrName>ppt_x</p:attrName>
                                        </p:attrNameLst>
                                      </p:cBhvr>
                                      <p:tavLst>
                                        <p:tav tm="0">
                                          <p:val>
                                            <p:strVal val="#ppt_x+0.4"/>
                                          </p:val>
                                        </p:tav>
                                        <p:tav tm="100000">
                                          <p:val>
                                            <p:strVal val="#ppt_x-0.05"/>
                                          </p:val>
                                        </p:tav>
                                      </p:tavLst>
                                    </p:anim>
                                    <p:anim calcmode="lin" valueType="num">
                                      <p:cBhvr>
                                        <p:cTn decel="100000" dur="800" fill="hold" id="25"/>
                                        <p:tgtEl>
                                          <p:spTgt spid="1048623"/>
                                        </p:tgtEl>
                                        <p:attrNameLst>
                                          <p:attrName>ppt_y</p:attrName>
                                        </p:attrNameLst>
                                      </p:cBhvr>
                                      <p:tavLst>
                                        <p:tav tm="0">
                                          <p:val>
                                            <p:strVal val="#ppt_y-0.4"/>
                                          </p:val>
                                        </p:tav>
                                        <p:tav tm="100000">
                                          <p:val>
                                            <p:strVal val="#ppt_y+0.1"/>
                                          </p:val>
                                        </p:tav>
                                      </p:tavLst>
                                    </p:anim>
                                    <p:anim calcmode="lin" valueType="num">
                                      <p:cBhvr>
                                        <p:cTn accel="100000" dur="200" fill="hold" id="26">
                                          <p:stCondLst>
                                            <p:cond delay="800"/>
                                          </p:stCondLst>
                                        </p:cTn>
                                        <p:tgtEl>
                                          <p:spTgt spid="1048623"/>
                                        </p:tgtEl>
                                        <p:attrNameLst>
                                          <p:attrName>ppt_x</p:attrName>
                                        </p:attrNameLst>
                                      </p:cBhvr>
                                      <p:tavLst>
                                        <p:tav tm="0">
                                          <p:val>
                                            <p:strVal val="#ppt_x-0.05"/>
                                          </p:val>
                                        </p:tav>
                                        <p:tav tm="100000">
                                          <p:val>
                                            <p:strVal val="#ppt_x"/>
                                          </p:val>
                                        </p:tav>
                                      </p:tavLst>
                                    </p:anim>
                                    <p:anim calcmode="lin" valueType="num">
                                      <p:cBhvr>
                                        <p:cTn accel="100000" dur="200" fill="hold" id="27">
                                          <p:stCondLst>
                                            <p:cond delay="800"/>
                                          </p:stCondLst>
                                        </p:cTn>
                                        <p:tgtEl>
                                          <p:spTgt spid="1048623"/>
                                        </p:tgtEl>
                                        <p:attrNameLst>
                                          <p:attrName>ppt_y</p:attrName>
                                        </p:attrNameLst>
                                      </p:cBhvr>
                                      <p:tavLst>
                                        <p:tav tm="0">
                                          <p:val>
                                            <p:strVal val="#ppt_y+0.1"/>
                                          </p:val>
                                        </p:tav>
                                        <p:tav tm="100000">
                                          <p:val>
                                            <p:strVal val="#ppt_y"/>
                                          </p:val>
                                        </p:tav>
                                      </p:tavLst>
                                    </p:anim>
                                  </p:childTnLst>
                                </p:cTn>
                              </p:par>
                            </p:childTnLst>
                          </p:cTn>
                        </p:par>
                      </p:childTnLst>
                    </p:cTn>
                  </p:par>
                  <p:par>
                    <p:cTn fill="hold" id="28">
                      <p:stCondLst>
                        <p:cond delay="indefinite"/>
                      </p:stCondLst>
                      <p:childTnLst>
                        <p:par>
                          <p:cTn fill="hold" id="29">
                            <p:stCondLst>
                              <p:cond delay="0"/>
                            </p:stCondLst>
                            <p:childTnLst>
                              <p:par>
                                <p:cTn decel="100000" fill="hold" id="30" nodeType="clickEffect" presetClass="entr" presetID="49" presetSubtype="0">
                                  <p:stCondLst>
                                    <p:cond delay="0"/>
                                  </p:stCondLst>
                                  <p:childTnLst>
                                    <p:set>
                                      <p:cBhvr>
                                        <p:cTn dur="1" fill="hold" id="31">
                                          <p:stCondLst>
                                            <p:cond delay="0"/>
                                          </p:stCondLst>
                                        </p:cTn>
                                        <p:tgtEl>
                                          <p:spTgt spid="2097159"/>
                                        </p:tgtEl>
                                        <p:attrNameLst>
                                          <p:attrName>style.visibility</p:attrName>
                                        </p:attrNameLst>
                                      </p:cBhvr>
                                      <p:to>
                                        <p:strVal val="visible"/>
                                      </p:to>
                                    </p:set>
                                    <p:anim calcmode="lin" valueType="num">
                                      <p:cBhvr>
                                        <p:cTn dur="500" fill="hold" id="32"/>
                                        <p:tgtEl>
                                          <p:spTgt spid="2097159"/>
                                        </p:tgtEl>
                                        <p:attrNameLst>
                                          <p:attrName>ppt_w</p:attrName>
                                        </p:attrNameLst>
                                      </p:cBhvr>
                                      <p:tavLst>
                                        <p:tav tm="0">
                                          <p:val>
                                            <p:fltVal val="0.0"/>
                                          </p:val>
                                        </p:tav>
                                        <p:tav tm="100000">
                                          <p:val>
                                            <p:strVal val="#ppt_w"/>
                                          </p:val>
                                        </p:tav>
                                      </p:tavLst>
                                    </p:anim>
                                    <p:anim calcmode="lin" valueType="num">
                                      <p:cBhvr>
                                        <p:cTn dur="500" fill="hold" id="33"/>
                                        <p:tgtEl>
                                          <p:spTgt spid="2097159"/>
                                        </p:tgtEl>
                                        <p:attrNameLst>
                                          <p:attrName>ppt_h</p:attrName>
                                        </p:attrNameLst>
                                      </p:cBhvr>
                                      <p:tavLst>
                                        <p:tav tm="0">
                                          <p:val>
                                            <p:fltVal val="0.0"/>
                                          </p:val>
                                        </p:tav>
                                        <p:tav tm="100000">
                                          <p:val>
                                            <p:strVal val="#ppt_h"/>
                                          </p:val>
                                        </p:tav>
                                      </p:tavLst>
                                    </p:anim>
                                    <p:anim calcmode="lin" valueType="num">
                                      <p:cBhvr>
                                        <p:cTn dur="500" fill="hold" id="34"/>
                                        <p:tgtEl>
                                          <p:spTgt spid="2097159"/>
                                        </p:tgtEl>
                                        <p:attrNameLst>
                                          <p:attrName>style.rotation</p:attrName>
                                        </p:attrNameLst>
                                      </p:cBhvr>
                                      <p:tavLst>
                                        <p:tav tm="0">
                                          <p:val>
                                            <p:fltVal val="360.0"/>
                                          </p:val>
                                        </p:tav>
                                        <p:tav tm="100000">
                                          <p:val>
                                            <p:fltVal val="0.0"/>
                                          </p:val>
                                        </p:tav>
                                      </p:tavLst>
                                    </p:anim>
                                    <p:animEffect transition="in" filter="fade">
                                      <p:cBhvr>
                                        <p:cTn dur="500" id="35"/>
                                        <p:tgtEl>
                                          <p:spTgt spid="2097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2" grpId="0"/>
      <p:bldP spid="10486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24" name="Rectangle 1"/>
          <p:cNvSpPr/>
          <p:nvPr/>
        </p:nvSpPr>
        <p:spPr>
          <a:xfrm>
            <a:off x="0" y="0"/>
            <a:ext cx="9144000" cy="6858000"/>
          </a:xfrm>
          <a:prstGeom prst="rect"/>
          <a:solidFill>
            <a:schemeClr val="bg1"/>
          </a:solidFill>
          <a:ln w="76200">
            <a:solidFill>
              <a:srgbClr val="FFFF00"/>
            </a:solidFill>
          </a:ln>
          <a:scene3d>
            <a:camera prst="orthographicFront"/>
            <a:lightRig dir="t" rig="threeP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dirty="0" lang="en-US"/>
          </a:p>
        </p:txBody>
      </p:sp>
      <p:sp>
        <p:nvSpPr>
          <p:cNvPr id="1048625" name="Oval 3"/>
          <p:cNvSpPr/>
          <p:nvPr/>
        </p:nvSpPr>
        <p:spPr>
          <a:xfrm>
            <a:off x="990599" y="235987"/>
            <a:ext cx="6934200" cy="1447800"/>
          </a:xfrm>
          <a:prstGeom prst="ellipse"/>
          <a:solidFill>
            <a:schemeClr val="accent3">
              <a:lumMod val="60000"/>
              <a:lumOff val="4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8000" lang="bn-IN" smtClean="0">
                <a:solidFill>
                  <a:srgbClr val="FF0000"/>
                </a:solidFill>
                <a:latin typeface="NikoshBAN" pitchFamily="2" charset="0"/>
                <a:cs typeface="NikoshBAN" pitchFamily="2" charset="0"/>
              </a:rPr>
              <a:t>শিখনফল </a:t>
            </a:r>
            <a:endParaRPr b="1" dirty="0" sz="8000" lang="en-US">
              <a:solidFill>
                <a:srgbClr val="FF0000"/>
              </a:solidFill>
              <a:latin typeface="NikoshBAN" pitchFamily="2" charset="0"/>
              <a:cs typeface="NikoshBAN" pitchFamily="2" charset="0"/>
            </a:endParaRPr>
          </a:p>
        </p:txBody>
      </p:sp>
      <p:sp>
        <p:nvSpPr>
          <p:cNvPr id="1048626" name="Rounded Rectangle 4"/>
          <p:cNvSpPr/>
          <p:nvPr/>
        </p:nvSpPr>
        <p:spPr>
          <a:xfrm>
            <a:off x="609600" y="2514600"/>
            <a:ext cx="914400" cy="914400"/>
          </a:xfrm>
          <a:prstGeom prst="roundRect"/>
          <a:solidFill>
            <a:schemeClr val="accent6"/>
          </a:solidFill>
          <a:scene3d>
            <a:camera prst="perspectiveFront"/>
            <a:lightRig dir="t" rig="threePt"/>
          </a:scene3d>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5400" lang="bn-IN" smtClean="0">
                <a:solidFill>
                  <a:srgbClr val="FFFF00"/>
                </a:solidFill>
                <a:latin typeface="NikoshBAN" pitchFamily="2" charset="0"/>
                <a:cs typeface="NikoshBAN" pitchFamily="2" charset="0"/>
              </a:rPr>
              <a:t>১</a:t>
            </a:r>
            <a:r>
              <a:rPr dirty="0" lang="bn-IN" smtClean="0">
                <a:solidFill>
                  <a:srgbClr val="00B050"/>
                </a:solidFill>
                <a:latin typeface="NikoshBAN" pitchFamily="2" charset="0"/>
                <a:cs typeface="NikoshBAN" pitchFamily="2" charset="0"/>
              </a:rPr>
              <a:t> </a:t>
            </a:r>
            <a:endParaRPr dirty="0" lang="en-US">
              <a:solidFill>
                <a:srgbClr val="00B050"/>
              </a:solidFill>
              <a:latin typeface="NikoshBAN" pitchFamily="2" charset="0"/>
              <a:cs typeface="NikoshBAN" pitchFamily="2" charset="0"/>
            </a:endParaRPr>
          </a:p>
        </p:txBody>
      </p:sp>
      <p:sp>
        <p:nvSpPr>
          <p:cNvPr id="1048627" name="Rounded Rectangle 5"/>
          <p:cNvSpPr/>
          <p:nvPr/>
        </p:nvSpPr>
        <p:spPr>
          <a:xfrm>
            <a:off x="1447800" y="2514600"/>
            <a:ext cx="7086600" cy="914400"/>
          </a:xfrm>
          <a:prstGeom prst="roundRect"/>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4800" lang="bn-IN" smtClean="0">
                <a:solidFill>
                  <a:srgbClr val="FFFF00"/>
                </a:solidFill>
                <a:latin typeface="NikoshBAN" pitchFamily="2" charset="0"/>
                <a:cs typeface="NikoshBAN" pitchFamily="2" charset="0"/>
              </a:rPr>
              <a:t>হ</a:t>
            </a:r>
            <a:r>
              <a:rPr dirty="0" sz="4800" lang="bn-IN" smtClean="0">
                <a:solidFill>
                  <a:srgbClr val="FFFF00"/>
                </a:solidFill>
                <a:latin typeface="NikoshBAN" pitchFamily="2" charset="0"/>
                <a:cs typeface="NikoshBAN" pitchFamily="2" charset="0"/>
              </a:rPr>
              <a:t>জ</a:t>
            </a:r>
            <a:r>
              <a:rPr dirty="0" sz="4800" lang="bn-IN" smtClean="0">
                <a:solidFill>
                  <a:srgbClr val="FFFF00"/>
                </a:solidFill>
                <a:latin typeface="NikoshBAN" pitchFamily="2" charset="0"/>
                <a:cs typeface="NikoshBAN" pitchFamily="2" charset="0"/>
              </a:rPr>
              <a:t>্</a:t>
            </a:r>
            <a:r>
              <a:rPr dirty="0" sz="4800" lang="bn-IN" smtClean="0">
                <a:solidFill>
                  <a:srgbClr val="FFFF00"/>
                </a:solidFill>
                <a:latin typeface="NikoshBAN" pitchFamily="2" charset="0"/>
                <a:cs typeface="NikoshBAN" pitchFamily="2" charset="0"/>
              </a:rPr>
              <a:t>ব</a:t>
            </a:r>
            <a:r>
              <a:rPr dirty="0" sz="4800" lang="bn-IN" smtClean="0">
                <a:solidFill>
                  <a:srgbClr val="FFFF00"/>
                </a:solidFill>
                <a:latin typeface="NikoshBAN" pitchFamily="2" charset="0"/>
                <a:cs typeface="NikoshBAN" pitchFamily="2" charset="0"/>
              </a:rPr>
              <a:t> কী বলতে পারবে। </a:t>
            </a:r>
            <a:r>
              <a:rPr dirty="0" sz="3200" lang="bn-IN" smtClean="0">
                <a:solidFill>
                  <a:srgbClr val="FFFF00"/>
                </a:solidFill>
                <a:latin typeface="NikoshBAN" pitchFamily="2" charset="0"/>
                <a:cs typeface="NikoshBAN" pitchFamily="2" charset="0"/>
              </a:rPr>
              <a:t>	</a:t>
            </a:r>
            <a:r>
              <a:rPr dirty="0" lang="bn-IN" smtClean="0">
                <a:solidFill>
                  <a:srgbClr val="FFFF00"/>
                </a:solidFill>
                <a:latin typeface="NikoshBAN" pitchFamily="2" charset="0"/>
                <a:cs typeface="NikoshBAN" pitchFamily="2" charset="0"/>
              </a:rPr>
              <a:t>				</a:t>
            </a:r>
            <a:r>
              <a:rPr dirty="0" lang="bn-IN" smtClean="0">
                <a:latin typeface="NikoshBAN" pitchFamily="2" charset="0"/>
                <a:cs typeface="NikoshBAN" pitchFamily="2" charset="0"/>
              </a:rPr>
              <a:t>	</a:t>
            </a:r>
            <a:endParaRPr dirty="0" lang="en-US">
              <a:latin typeface="NikoshBAN" pitchFamily="2" charset="0"/>
              <a:cs typeface="NikoshBAN" pitchFamily="2" charset="0"/>
            </a:endParaRPr>
          </a:p>
        </p:txBody>
      </p:sp>
      <p:sp>
        <p:nvSpPr>
          <p:cNvPr id="1048628" name="Rounded Rectangle 6"/>
          <p:cNvSpPr/>
          <p:nvPr/>
        </p:nvSpPr>
        <p:spPr>
          <a:xfrm>
            <a:off x="533400" y="3657600"/>
            <a:ext cx="914400" cy="914400"/>
          </a:xfrm>
          <a:prstGeom prst="roundRect"/>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4800" lang="bn-IN" smtClean="0">
                <a:solidFill>
                  <a:srgbClr val="FF0000"/>
                </a:solidFill>
                <a:latin typeface="NikoshBAN" pitchFamily="2" charset="0"/>
                <a:cs typeface="NikoshBAN" pitchFamily="2" charset="0"/>
              </a:rPr>
              <a:t>২</a:t>
            </a:r>
            <a:r>
              <a:rPr dirty="0" lang="bn-IN" smtClean="0"/>
              <a:t> </a:t>
            </a:r>
            <a:endParaRPr dirty="0" lang="en-US"/>
          </a:p>
        </p:txBody>
      </p:sp>
      <p:sp>
        <p:nvSpPr>
          <p:cNvPr id="1048629" name="Rounded Rectangle 7"/>
          <p:cNvSpPr/>
          <p:nvPr/>
        </p:nvSpPr>
        <p:spPr>
          <a:xfrm>
            <a:off x="1447800" y="3657600"/>
            <a:ext cx="7086600" cy="914400"/>
          </a:xfrm>
          <a:prstGeom prst="roundRect"/>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800" lang="bn-IN" smtClean="0">
                <a:solidFill>
                  <a:srgbClr val="FFFFFF"/>
                </a:solidFill>
                <a:latin typeface="NikoshBAN" pitchFamily="2" charset="0"/>
                <a:cs typeface="NikoshBAN" pitchFamily="2" charset="0"/>
              </a:rPr>
              <a:t>হ</a:t>
            </a:r>
            <a:r>
              <a:rPr b="1" dirty="0" sz="2800" lang="bn-IN" smtClean="0">
                <a:solidFill>
                  <a:srgbClr val="FFFFFF"/>
                </a:solidFill>
                <a:latin typeface="NikoshBAN" pitchFamily="2" charset="0"/>
                <a:cs typeface="NikoshBAN" pitchFamily="2" charset="0"/>
              </a:rPr>
              <a:t>জ</a:t>
            </a:r>
            <a:r>
              <a:rPr b="1" dirty="0" sz="2800" lang="bn-IN" smtClean="0">
                <a:solidFill>
                  <a:srgbClr val="FFFFFF"/>
                </a:solidFill>
                <a:latin typeface="NikoshBAN" pitchFamily="2" charset="0"/>
                <a:cs typeface="NikoshBAN" pitchFamily="2" charset="0"/>
              </a:rPr>
              <a:t>্</a:t>
            </a:r>
            <a:r>
              <a:rPr b="1" dirty="0" sz="2800" lang="bn-IN" smtClean="0">
                <a:solidFill>
                  <a:srgbClr val="FFFFFF"/>
                </a:solidFill>
                <a:latin typeface="NikoshBAN" pitchFamily="2" charset="0"/>
                <a:cs typeface="NikoshBAN" pitchFamily="2" charset="0"/>
              </a:rPr>
              <a:t>ব</a:t>
            </a:r>
            <a:r>
              <a:rPr b="1" dirty="0" sz="2800" lang="bn-IN" smtClean="0">
                <a:solidFill>
                  <a:srgbClr val="FFFFFF"/>
                </a:solidFill>
                <a:latin typeface="NikoshBAN" pitchFamily="2" charset="0"/>
                <a:cs typeface="NikoshBAN" pitchFamily="2" charset="0"/>
              </a:rPr>
              <a:t>ে</a:t>
            </a:r>
            <a:r>
              <a:rPr b="1" dirty="0" sz="2800" lang="bn-IN" smtClean="0">
                <a:solidFill>
                  <a:srgbClr val="FFFFFF"/>
                </a:solidFill>
                <a:latin typeface="NikoshBAN" pitchFamily="2" charset="0"/>
                <a:cs typeface="NikoshBAN" pitchFamily="2" charset="0"/>
              </a:rPr>
              <a:t>র</a:t>
            </a:r>
            <a:r>
              <a:rPr b="1" dirty="0" sz="2800" lang="bn-IN" smtClean="0">
                <a:solidFill>
                  <a:srgbClr val="FFFFFF"/>
                </a:solidFill>
                <a:latin typeface="NikoshBAN" pitchFamily="2" charset="0"/>
                <a:cs typeface="NikoshBAN" pitchFamily="2" charset="0"/>
              </a:rPr>
              <a:t> ফরজ, ওয়াজিব গুলো বর্ননা করতে পারবে</a:t>
            </a:r>
            <a:r>
              <a:rPr b="1" dirty="0" sz="2800" lang="bn-IN" smtClean="0">
                <a:solidFill>
                  <a:srgbClr val="FFFFFF"/>
                </a:solidFill>
              </a:rPr>
              <a:t>।</a:t>
            </a:r>
            <a:r>
              <a:rPr b="1" dirty="0" lang="bn-IN" smtClean="0">
                <a:solidFill>
                  <a:srgbClr val="FFFFFF"/>
                </a:solidFill>
              </a:rPr>
              <a:t> </a:t>
            </a:r>
            <a:r>
              <a:rPr b="1" dirty="0" lang="bn-IN" smtClean="0">
                <a:solidFill>
                  <a:srgbClr val="FFFFFF"/>
                </a:solidFill>
              </a:rPr>
              <a:t>		</a:t>
            </a:r>
            <a:endParaRPr b="1" dirty="0" lang="en-US">
              <a:solidFill>
                <a:srgbClr val="FFFFFF"/>
              </a:solidFill>
            </a:endParaRPr>
          </a:p>
        </p:txBody>
      </p:sp>
      <p:sp>
        <p:nvSpPr>
          <p:cNvPr id="1048630" name="Rounded Rectangle 8"/>
          <p:cNvSpPr/>
          <p:nvPr/>
        </p:nvSpPr>
        <p:spPr>
          <a:xfrm>
            <a:off x="533400" y="4724400"/>
            <a:ext cx="914400" cy="914400"/>
          </a:xfrm>
          <a:prstGeom prst="roundRect"/>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sz="4000" lang="bn-IN" smtClean="0">
                <a:solidFill>
                  <a:srgbClr val="FFFF00"/>
                </a:solidFill>
                <a:latin typeface="NikoshBAN" pitchFamily="2" charset="0"/>
                <a:cs typeface="NikoshBAN" pitchFamily="2" charset="0"/>
              </a:rPr>
              <a:t>৩ </a:t>
            </a:r>
            <a:endParaRPr dirty="0" sz="4000" lang="en-US">
              <a:solidFill>
                <a:srgbClr val="FFFF00"/>
              </a:solidFill>
              <a:latin typeface="NikoshBAN" pitchFamily="2" charset="0"/>
              <a:cs typeface="NikoshBAN" pitchFamily="2" charset="0"/>
            </a:endParaRPr>
          </a:p>
        </p:txBody>
      </p:sp>
      <p:sp>
        <p:nvSpPr>
          <p:cNvPr id="1048631" name="Rounded Rectangle 9"/>
          <p:cNvSpPr/>
          <p:nvPr/>
        </p:nvSpPr>
        <p:spPr>
          <a:xfrm>
            <a:off x="1447800" y="4724400"/>
            <a:ext cx="7086600" cy="914400"/>
          </a:xfrm>
          <a:prstGeom prst="roundRect"/>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2900" lang="bn-IN" smtClean="0">
                <a:solidFill>
                  <a:srgbClr val="FF0000"/>
                </a:solidFill>
                <a:latin typeface="NikoshBAN" pitchFamily="2" charset="0"/>
                <a:cs typeface="NikoshBAN" pitchFamily="2" charset="0"/>
              </a:rPr>
              <a:t>হ</a:t>
            </a:r>
            <a:r>
              <a:rPr b="1" dirty="0" sz="2900" lang="bn-IN" smtClean="0">
                <a:solidFill>
                  <a:srgbClr val="FF0000"/>
                </a:solidFill>
                <a:latin typeface="NikoshBAN" pitchFamily="2" charset="0"/>
                <a:cs typeface="NikoshBAN" pitchFamily="2" charset="0"/>
              </a:rPr>
              <a:t>জ</a:t>
            </a:r>
            <a:r>
              <a:rPr b="1" dirty="0" sz="2900" lang="bn-IN" smtClean="0">
                <a:solidFill>
                  <a:srgbClr val="FF0000"/>
                </a:solidFill>
                <a:latin typeface="NikoshBAN" pitchFamily="2" charset="0"/>
                <a:cs typeface="NikoshBAN" pitchFamily="2" charset="0"/>
              </a:rPr>
              <a:t>্</a:t>
            </a:r>
            <a:r>
              <a:rPr b="1" dirty="0" sz="2900" lang="bn-IN" smtClean="0">
                <a:solidFill>
                  <a:srgbClr val="FF0000"/>
                </a:solidFill>
                <a:latin typeface="NikoshBAN" pitchFamily="2" charset="0"/>
                <a:cs typeface="NikoshBAN" pitchFamily="2" charset="0"/>
              </a:rPr>
              <a:t>ব</a:t>
            </a:r>
            <a:r>
              <a:rPr b="1" dirty="0" sz="2900" lang="bn-IN" smtClean="0">
                <a:solidFill>
                  <a:srgbClr val="FF0000"/>
                </a:solidFill>
                <a:latin typeface="NikoshBAN" pitchFamily="2" charset="0"/>
                <a:cs typeface="NikoshBAN" pitchFamily="2" charset="0"/>
              </a:rPr>
              <a:t>ে</a:t>
            </a:r>
            <a:r>
              <a:rPr b="1" dirty="0" sz="2900" lang="bn-IN" smtClean="0">
                <a:solidFill>
                  <a:srgbClr val="FF0000"/>
                </a:solidFill>
                <a:latin typeface="NikoshBAN" pitchFamily="2" charset="0"/>
                <a:cs typeface="NikoshBAN" pitchFamily="2" charset="0"/>
              </a:rPr>
              <a:t>র</a:t>
            </a:r>
            <a:r>
              <a:rPr b="1" dirty="0" sz="2900" lang="bn-IN" smtClean="0">
                <a:solidFill>
                  <a:srgbClr val="FF0000"/>
                </a:solidFill>
                <a:latin typeface="NikoshBAN" pitchFamily="2" charset="0"/>
                <a:cs typeface="NikoshBAN" pitchFamily="2" charset="0"/>
              </a:rPr>
              <a:t> নিষিদ্ধ কাজ গুলো ব্যাখ্যা করতে পারবে।</a:t>
            </a:r>
            <a:r>
              <a:rPr b="1" dirty="0" sz="2900" lang="bn-IN" smtClean="0">
                <a:solidFill>
                  <a:srgbClr val="FF0000"/>
                </a:solidFill>
                <a:latin typeface="NikoshBAN" pitchFamily="2" charset="0"/>
                <a:cs typeface="NikoshBAN" pitchFamily="2" charset="0"/>
              </a:rPr>
              <a:t>	 	</a:t>
            </a:r>
            <a:r>
              <a:rPr b="1" dirty="0" sz="2900" lang="bn-IN" smtClean="0">
                <a:solidFill>
                  <a:srgbClr val="FF0000"/>
                </a:solidFill>
                <a:latin typeface="NikoshBAN" pitchFamily="2" charset="0"/>
                <a:cs typeface="NikoshBAN" pitchFamily="2" charset="0"/>
              </a:rPr>
              <a:t>		</a:t>
            </a:r>
            <a:endParaRPr b="1" dirty="0" sz="2900" lang="en-US">
              <a:solidFill>
                <a:srgbClr val="FF0000"/>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3" presetSubtype="16">
                                  <p:stCondLst>
                                    <p:cond delay="0"/>
                                  </p:stCondLst>
                                  <p:childTnLst>
                                    <p:set>
                                      <p:cBhvr>
                                        <p:cTn dur="1" fill="hold" id="6">
                                          <p:stCondLst>
                                            <p:cond delay="0"/>
                                          </p:stCondLst>
                                        </p:cTn>
                                        <p:tgtEl>
                                          <p:spTgt spid="1048625"/>
                                        </p:tgtEl>
                                        <p:attrNameLst>
                                          <p:attrName>style.visibility</p:attrName>
                                        </p:attrNameLst>
                                      </p:cBhvr>
                                      <p:to>
                                        <p:strVal val="visible"/>
                                      </p:to>
                                    </p:set>
                                    <p:anim calcmode="lin" valueType="num">
                                      <p:cBhvr>
                                        <p:cTn dur="500" fill="hold" id="7"/>
                                        <p:tgtEl>
                                          <p:spTgt spid="1048625"/>
                                        </p:tgtEl>
                                        <p:attrNameLst>
                                          <p:attrName>ppt_w</p:attrName>
                                        </p:attrNameLst>
                                      </p:cBhvr>
                                      <p:tavLst>
                                        <p:tav tm="0">
                                          <p:val>
                                            <p:fltVal val="0.0"/>
                                          </p:val>
                                        </p:tav>
                                        <p:tav tm="100000">
                                          <p:val>
                                            <p:strVal val="#ppt_w"/>
                                          </p:val>
                                        </p:tav>
                                      </p:tavLst>
                                    </p:anim>
                                    <p:anim calcmode="lin" valueType="num">
                                      <p:cBhvr>
                                        <p:cTn dur="500" fill="hold" id="8"/>
                                        <p:tgtEl>
                                          <p:spTgt spid="1048625"/>
                                        </p:tgtEl>
                                        <p:attrNameLst>
                                          <p:attrName>ppt_h</p:attrName>
                                        </p:attrNameLst>
                                      </p:cBhvr>
                                      <p:tavLst>
                                        <p:tav tm="0">
                                          <p:val>
                                            <p:fltVal val="0.0"/>
                                          </p:val>
                                        </p:tav>
                                        <p:tav tm="100000">
                                          <p:val>
                                            <p:strVal val="#ppt_h"/>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16" presetSubtype="26">
                                  <p:stCondLst>
                                    <p:cond delay="0"/>
                                  </p:stCondLst>
                                  <p:childTnLst>
                                    <p:set>
                                      <p:cBhvr>
                                        <p:cTn dur="1" fill="hold" id="12">
                                          <p:stCondLst>
                                            <p:cond delay="0"/>
                                          </p:stCondLst>
                                        </p:cTn>
                                        <p:tgtEl>
                                          <p:spTgt spid="1048627"/>
                                        </p:tgtEl>
                                        <p:attrNameLst>
                                          <p:attrName>style.visibility</p:attrName>
                                        </p:attrNameLst>
                                      </p:cBhvr>
                                      <p:to>
                                        <p:strVal val="visible"/>
                                      </p:to>
                                    </p:set>
                                    <p:animEffect transition="in" filter="barn(inHorizontal)">
                                      <p:cBhvr>
                                        <p:cTn dur="500" id="13"/>
                                        <p:tgtEl>
                                          <p:spTgt spid="1048627"/>
                                        </p:tgtEl>
                                      </p:cBhvr>
                                    </p:animEffect>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55" presetSubtype="0">
                                  <p:stCondLst>
                                    <p:cond delay="0"/>
                                  </p:stCondLst>
                                  <p:childTnLst>
                                    <p:set>
                                      <p:cBhvr>
                                        <p:cTn dur="1" fill="hold" id="17">
                                          <p:stCondLst>
                                            <p:cond delay="0"/>
                                          </p:stCondLst>
                                        </p:cTn>
                                        <p:tgtEl>
                                          <p:spTgt spid="1048629"/>
                                        </p:tgtEl>
                                        <p:attrNameLst>
                                          <p:attrName>style.visibility</p:attrName>
                                        </p:attrNameLst>
                                      </p:cBhvr>
                                      <p:to>
                                        <p:strVal val="visible"/>
                                      </p:to>
                                    </p:set>
                                    <p:anim calcmode="lin" valueType="num">
                                      <p:cBhvr>
                                        <p:cTn dur="1000" fill="hold" id="18"/>
                                        <p:tgtEl>
                                          <p:spTgt spid="1048629"/>
                                        </p:tgtEl>
                                        <p:attrNameLst>
                                          <p:attrName>ppt_w</p:attrName>
                                        </p:attrNameLst>
                                      </p:cBhvr>
                                      <p:tavLst>
                                        <p:tav tm="0">
                                          <p:val>
                                            <p:strVal val="#ppt_w*0.70"/>
                                          </p:val>
                                        </p:tav>
                                        <p:tav tm="100000">
                                          <p:val>
                                            <p:strVal val="#ppt_w"/>
                                          </p:val>
                                        </p:tav>
                                      </p:tavLst>
                                    </p:anim>
                                    <p:anim calcmode="lin" valueType="num">
                                      <p:cBhvr>
                                        <p:cTn dur="1000" fill="hold" id="19"/>
                                        <p:tgtEl>
                                          <p:spTgt spid="1048629"/>
                                        </p:tgtEl>
                                        <p:attrNameLst>
                                          <p:attrName>ppt_h</p:attrName>
                                        </p:attrNameLst>
                                      </p:cBhvr>
                                      <p:tavLst>
                                        <p:tav tm="0">
                                          <p:val>
                                            <p:strVal val="#ppt_h"/>
                                          </p:val>
                                        </p:tav>
                                        <p:tav tm="100000">
                                          <p:val>
                                            <p:strVal val="#ppt_h"/>
                                          </p:val>
                                        </p:tav>
                                      </p:tavLst>
                                    </p:anim>
                                    <p:animEffect transition="in" filter="fade">
                                      <p:cBhvr>
                                        <p:cTn dur="1000" id="20"/>
                                        <p:tgtEl>
                                          <p:spTgt spid="1048629"/>
                                        </p:tgtEl>
                                      </p:cBhvr>
                                    </p:animEffect>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1048631"/>
                                        </p:tgtEl>
                                        <p:attrNameLst>
                                          <p:attrName>style.visibility</p:attrName>
                                        </p:attrNameLst>
                                      </p:cBhvr>
                                      <p:to>
                                        <p:strVal val="visible"/>
                                      </p:to>
                                    </p:set>
                                    <p:anim calcmode="lin" valueType="num">
                                      <p:cBhvr>
                                        <p:cTn dur="500" fill="hold" id="25"/>
                                        <p:tgtEl>
                                          <p:spTgt spid="1048631"/>
                                        </p:tgtEl>
                                        <p:attrNameLst>
                                          <p:attrName>ppt_w</p:attrName>
                                        </p:attrNameLst>
                                      </p:cBhvr>
                                      <p:tavLst>
                                        <p:tav tm="0">
                                          <p:val>
                                            <p:fltVal val="0.0"/>
                                          </p:val>
                                        </p:tav>
                                        <p:tav tm="100000">
                                          <p:val>
                                            <p:strVal val="#ppt_w"/>
                                          </p:val>
                                        </p:tav>
                                      </p:tavLst>
                                    </p:anim>
                                    <p:anim calcmode="lin" valueType="num">
                                      <p:cBhvr>
                                        <p:cTn dur="500" fill="hold" id="26"/>
                                        <p:tgtEl>
                                          <p:spTgt spid="1048631"/>
                                        </p:tgtEl>
                                        <p:attrNameLst>
                                          <p:attrName>ppt_h</p:attrName>
                                        </p:attrNameLst>
                                      </p:cBhvr>
                                      <p:tavLst>
                                        <p:tav tm="0">
                                          <p:val>
                                            <p:fltVal val="0.0"/>
                                          </p:val>
                                        </p:tav>
                                        <p:tav tm="100000">
                                          <p:val>
                                            <p:strVal val="#ppt_h"/>
                                          </p:val>
                                        </p:tav>
                                      </p:tavLst>
                                    </p:anim>
                                    <p:animEffect transition="in" filter="fade">
                                      <p:cBhvr>
                                        <p:cTn dur="500" id="27"/>
                                        <p:tgtEl>
                                          <p:spTgt spid="1048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25" grpId="0" animBg="1"/>
      <p:bldP spid="1048627" grpId="0" animBg="1"/>
      <p:bldP spid="1048629" grpId="0" animBg="1"/>
      <p:bldP spid="104863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32" name="Rectangle 1"/>
          <p:cNvSpPr/>
          <p:nvPr/>
        </p:nvSpPr>
        <p:spPr>
          <a:xfrm>
            <a:off x="0" y="0"/>
            <a:ext cx="9144000" cy="6858000"/>
          </a:xfrm>
          <a:prstGeom prst="rect"/>
          <a:solidFill>
            <a:schemeClr val="bg1"/>
          </a:solidFill>
          <a:ln w="76200">
            <a:solidFill>
              <a:srgbClr val="92D050"/>
            </a:solidFill>
          </a:ln>
          <a:effectLst>
            <a:glow rad="101600">
              <a:schemeClr val="accent2">
                <a:satMod val="175000"/>
                <a:alpha val="40000"/>
              </a:schemeClr>
            </a:glow>
          </a:effectLst>
          <a:scene3d>
            <a:camera prst="orthographicFront"/>
            <a:lightRig dir="t" rig="threeP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33" name="Oval 2"/>
          <p:cNvSpPr/>
          <p:nvPr/>
        </p:nvSpPr>
        <p:spPr>
          <a:xfrm>
            <a:off x="3581400" y="838200"/>
            <a:ext cx="2362200" cy="1371600"/>
          </a:xfrm>
          <a:prstGeom prst="ellipse"/>
          <a:solidFill>
            <a:schemeClr val="bg2"/>
          </a:solidFill>
          <a:ln w="57150"/>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4800" lang="bn-IN" smtClean="0">
                <a:solidFill>
                  <a:srgbClr val="FF0000"/>
                </a:solidFill>
                <a:latin typeface="NikoshBAN" pitchFamily="2" charset="0"/>
                <a:cs typeface="NikoshBAN" pitchFamily="2" charset="0"/>
              </a:rPr>
              <a:t>হ</a:t>
            </a:r>
            <a:r>
              <a:rPr b="1" dirty="0" sz="4800" lang="bn-IN" smtClean="0">
                <a:solidFill>
                  <a:srgbClr val="FF0000"/>
                </a:solidFill>
                <a:latin typeface="NikoshBAN" pitchFamily="2" charset="0"/>
                <a:cs typeface="NikoshBAN" pitchFamily="2" charset="0"/>
              </a:rPr>
              <a:t>জ</a:t>
            </a:r>
            <a:r>
              <a:rPr b="1" dirty="0" sz="4800" lang="bn-IN" smtClean="0">
                <a:solidFill>
                  <a:srgbClr val="FF0000"/>
                </a:solidFill>
                <a:latin typeface="NikoshBAN" pitchFamily="2" charset="0"/>
                <a:cs typeface="NikoshBAN" pitchFamily="2" charset="0"/>
              </a:rPr>
              <a:t>্</a:t>
            </a:r>
            <a:r>
              <a:rPr b="1" dirty="0" sz="4800" lang="bn-IN" smtClean="0">
                <a:solidFill>
                  <a:srgbClr val="FF0000"/>
                </a:solidFill>
                <a:latin typeface="NikoshBAN" pitchFamily="2" charset="0"/>
                <a:cs typeface="NikoshBAN" pitchFamily="2" charset="0"/>
              </a:rPr>
              <a:t>ব</a:t>
            </a:r>
            <a:r>
              <a:rPr b="1" dirty="0" sz="4800" lang="bn-IN" smtClean="0">
                <a:solidFill>
                  <a:srgbClr val="FF0000"/>
                </a:solidFill>
                <a:latin typeface="NikoshBAN" pitchFamily="2" charset="0"/>
                <a:cs typeface="NikoshBAN" pitchFamily="2" charset="0"/>
              </a:rPr>
              <a:t> অর্থ </a:t>
            </a:r>
            <a:endParaRPr b="1" dirty="0" sz="4800" lang="en-US">
              <a:solidFill>
                <a:srgbClr val="FF0000"/>
              </a:solidFill>
              <a:latin typeface="NikoshBAN" pitchFamily="2" charset="0"/>
              <a:cs typeface="NikoshBAN" pitchFamily="2" charset="0"/>
            </a:endParaRPr>
          </a:p>
        </p:txBody>
      </p:sp>
      <p:sp>
        <p:nvSpPr>
          <p:cNvPr id="1048634" name="Down Arrow 3"/>
          <p:cNvSpPr/>
          <p:nvPr/>
        </p:nvSpPr>
        <p:spPr>
          <a:xfrm rot="19676932">
            <a:off x="5575792" y="1990395"/>
            <a:ext cx="484632" cy="1033937"/>
          </a:xfrm>
          <a:prstGeom prst="downArrow"/>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35" name="Down Arrow 4"/>
          <p:cNvSpPr/>
          <p:nvPr/>
        </p:nvSpPr>
        <p:spPr>
          <a:xfrm rot="1447553">
            <a:off x="3886200" y="2133600"/>
            <a:ext cx="484632" cy="978408"/>
          </a:xfrm>
          <a:prstGeom prst="downArrow"/>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36" name="Oval 5"/>
          <p:cNvSpPr/>
          <p:nvPr/>
        </p:nvSpPr>
        <p:spPr>
          <a:xfrm>
            <a:off x="2971800" y="3048000"/>
            <a:ext cx="1905000" cy="1143000"/>
          </a:xfrm>
          <a:prstGeom prst="ellipse"/>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lang="bn-IN" smtClean="0"/>
              <a:t>সংসং কল্প </a:t>
            </a:r>
            <a:endParaRPr dirty="0" lang="en-US"/>
          </a:p>
        </p:txBody>
      </p:sp>
      <p:sp>
        <p:nvSpPr>
          <p:cNvPr id="1048637" name="Oval 6"/>
          <p:cNvSpPr/>
          <p:nvPr/>
        </p:nvSpPr>
        <p:spPr>
          <a:xfrm>
            <a:off x="5638800" y="2819400"/>
            <a:ext cx="1752600" cy="1295400"/>
          </a:xfrm>
          <a:prstGeom prst="ellipse"/>
          <a:solidFill>
            <a:schemeClr val="bg1"/>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dirty="0" lang="bn-IN" smtClean="0"/>
              <a:t>ইচ্ছ </a:t>
            </a:r>
            <a:endParaRPr dirty="0" lang="en-US"/>
          </a:p>
        </p:txBody>
      </p:sp>
      <p:sp>
        <p:nvSpPr>
          <p:cNvPr id="1048638" name="TextBox 7"/>
          <p:cNvSpPr txBox="1"/>
          <p:nvPr/>
        </p:nvSpPr>
        <p:spPr>
          <a:xfrm>
            <a:off x="3124200" y="3124200"/>
            <a:ext cx="1676400" cy="1158240"/>
          </a:xfrm>
          <a:prstGeom prst="rect"/>
          <a:noFill/>
        </p:spPr>
        <p:txBody>
          <a:bodyPr rtlCol="0" wrap="square">
            <a:spAutoFit/>
          </a:bodyPr>
          <a:p>
            <a:r>
              <a:rPr dirty="0" sz="3600" lang="bn-IN" smtClean="0">
                <a:solidFill>
                  <a:srgbClr val="C00000"/>
                </a:solidFill>
                <a:latin typeface="NikoshBAN" pitchFamily="2" charset="0"/>
                <a:cs typeface="NikoshBAN" pitchFamily="2" charset="0"/>
              </a:rPr>
              <a:t>সংকল্প করা </a:t>
            </a:r>
            <a:endParaRPr dirty="0" sz="3600" lang="en-US">
              <a:solidFill>
                <a:srgbClr val="C00000"/>
              </a:solidFill>
              <a:latin typeface="NikoshBAN" pitchFamily="2" charset="0"/>
              <a:cs typeface="NikoshBAN" pitchFamily="2" charset="0"/>
            </a:endParaRPr>
          </a:p>
        </p:txBody>
      </p:sp>
      <p:sp>
        <p:nvSpPr>
          <p:cNvPr id="1048639" name="TextBox 8"/>
          <p:cNvSpPr txBox="1"/>
          <p:nvPr/>
        </p:nvSpPr>
        <p:spPr>
          <a:xfrm>
            <a:off x="5867400" y="3124200"/>
            <a:ext cx="1371600" cy="1056639"/>
          </a:xfrm>
          <a:prstGeom prst="rect"/>
          <a:noFill/>
        </p:spPr>
        <p:txBody>
          <a:bodyPr rtlCol="0" wrap="square">
            <a:spAutoFit/>
          </a:bodyPr>
          <a:p>
            <a:r>
              <a:rPr dirty="0" sz="3200" lang="bn-IN" smtClean="0">
                <a:solidFill>
                  <a:srgbClr val="7030A0"/>
                </a:solidFill>
                <a:latin typeface="NikoshBAN" pitchFamily="2" charset="0"/>
                <a:cs typeface="NikoshBAN" pitchFamily="2" charset="0"/>
              </a:rPr>
              <a:t>ইচ্ছা করা </a:t>
            </a:r>
            <a:endParaRPr dirty="0" sz="3200" lang="en-US">
              <a:solidFill>
                <a:srgbClr val="7030A0"/>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6" presetSubtype="0">
                                  <p:stCondLst>
                                    <p:cond delay="0"/>
                                  </p:stCondLst>
                                  <p:childTnLst>
                                    <p:set>
                                      <p:cBhvr>
                                        <p:cTn dur="1" fill="hold" id="6">
                                          <p:stCondLst>
                                            <p:cond delay="0"/>
                                          </p:stCondLst>
                                        </p:cTn>
                                        <p:tgtEl>
                                          <p:spTgt spid="1048633"/>
                                        </p:tgtEl>
                                        <p:attrNameLst>
                                          <p:attrName>style.visibility</p:attrName>
                                        </p:attrNameLst>
                                      </p:cBhvr>
                                      <p:to>
                                        <p:strVal val="visible"/>
                                      </p:to>
                                    </p:set>
                                    <p:animEffect transition="in" filter="wipe(down)">
                                      <p:cBhvr>
                                        <p:cTn dur="580" id="7">
                                          <p:stCondLst>
                                            <p:cond delay="0"/>
                                          </p:stCondLst>
                                        </p:cTn>
                                        <p:tgtEl>
                                          <p:spTgt spid="1048633"/>
                                        </p:tgtEl>
                                      </p:cBhvr>
                                    </p:animEffect>
                                    <p:anim calcmode="lin" valueType="num">
                                      <p:cBhvr>
                                        <p:cTn dur="1822" id="8" tmFilter="0,0; 0.14,0.36; 0.43,0.73; 0.71,0.91; 1.0,1.0">
                                          <p:stCondLst>
                                            <p:cond delay="0"/>
                                          </p:stCondLst>
                                        </p:cTn>
                                        <p:tgtEl>
                                          <p:spTgt spid="1048633"/>
                                        </p:tgtEl>
                                        <p:attrNameLst>
                                          <p:attrName>ppt_x</p:attrName>
                                        </p:attrNameLst>
                                      </p:cBhvr>
                                      <p:tavLst>
                                        <p:tav tm="0">
                                          <p:val>
                                            <p:strVal val="#ppt_x-0.25"/>
                                          </p:val>
                                        </p:tav>
                                        <p:tav tm="100000">
                                          <p:val>
                                            <p:strVal val="#ppt_x"/>
                                          </p:val>
                                        </p:tav>
                                      </p:tavLst>
                                    </p:anim>
                                    <p:anim calcmode="lin" valueType="num">
                                      <p:cBhvr>
                                        <p:cTn dur="664" id="9" tmFilter="0.0,0.0; 0.25,0.07; 0.50,0.2; 0.75,0.467; 1.0,1.0">
                                          <p:stCondLst>
                                            <p:cond delay="0"/>
                                          </p:stCondLst>
                                        </p:cTn>
                                        <p:tgtEl>
                                          <p:spTgt spid="1048633"/>
                                        </p:tgtEl>
                                        <p:attrNameLst>
                                          <p:attrName>ppt_y</p:attrName>
                                        </p:attrNameLst>
                                      </p:cBhvr>
                                      <p:tavLst>
                                        <p:tav fmla="#ppt_y-sin(pi*$)/3" tm="0">
                                          <p:val>
                                            <p:fltVal val="0.5"/>
                                          </p:val>
                                        </p:tav>
                                        <p:tav tm="100000">
                                          <p:val>
                                            <p:fltVal val="1.0"/>
                                          </p:val>
                                        </p:tav>
                                      </p:tavLst>
                                    </p:anim>
                                    <p:anim calcmode="lin" valueType="num">
                                      <p:cBhvr>
                                        <p:cTn dur="664" id="10" tmFilter="0, 0; 0.125,0.2665; 0.25,0.4; 0.375,0.465; 0.5,0.5;  0.625,0.535; 0.75,0.6; 0.875,0.7335; 1,1">
                                          <p:stCondLst>
                                            <p:cond delay="664"/>
                                          </p:stCondLst>
                                        </p:cTn>
                                        <p:tgtEl>
                                          <p:spTgt spid="1048633"/>
                                        </p:tgtEl>
                                        <p:attrNameLst>
                                          <p:attrName>ppt_y</p:attrName>
                                        </p:attrNameLst>
                                      </p:cBhvr>
                                      <p:tavLst>
                                        <p:tav fmla="#ppt_y-sin(pi*$)/9" tm="0">
                                          <p:val>
                                            <p:fltVal val="0.0"/>
                                          </p:val>
                                        </p:tav>
                                        <p:tav tm="100000">
                                          <p:val>
                                            <p:fltVal val="1.0"/>
                                          </p:val>
                                        </p:tav>
                                      </p:tavLst>
                                    </p:anim>
                                    <p:anim calcmode="lin" valueType="num">
                                      <p:cBhvr>
                                        <p:cTn dur="332" id="11" tmFilter="0, 0; 0.125,0.2665; 0.25,0.4; 0.375,0.465; 0.5,0.5;  0.625,0.535; 0.75,0.6; 0.875,0.7335; 1,1">
                                          <p:stCondLst>
                                            <p:cond delay="1324"/>
                                          </p:stCondLst>
                                        </p:cTn>
                                        <p:tgtEl>
                                          <p:spTgt spid="1048633"/>
                                        </p:tgtEl>
                                        <p:attrNameLst>
                                          <p:attrName>ppt_y</p:attrName>
                                        </p:attrNameLst>
                                      </p:cBhvr>
                                      <p:tavLst>
                                        <p:tav fmla="#ppt_y-sin(pi*$)/27" tm="0">
                                          <p:val>
                                            <p:fltVal val="0.0"/>
                                          </p:val>
                                        </p:tav>
                                        <p:tav tm="100000">
                                          <p:val>
                                            <p:fltVal val="1.0"/>
                                          </p:val>
                                        </p:tav>
                                      </p:tavLst>
                                    </p:anim>
                                    <p:anim calcmode="lin" valueType="num">
                                      <p:cBhvr>
                                        <p:cTn dur="164" id="12" tmFilter="0, 0; 0.125,0.2665; 0.25,0.4; 0.375,0.465; 0.5,0.5;  0.625,0.535; 0.75,0.6; 0.875,0.7335; 1,1">
                                          <p:stCondLst>
                                            <p:cond delay="1656"/>
                                          </p:stCondLst>
                                        </p:cTn>
                                        <p:tgtEl>
                                          <p:spTgt spid="1048633"/>
                                        </p:tgtEl>
                                        <p:attrNameLst>
                                          <p:attrName>ppt_y</p:attrName>
                                        </p:attrNameLst>
                                      </p:cBhvr>
                                      <p:tavLst>
                                        <p:tav fmla="#ppt_y-sin(pi*$)/81" tm="0">
                                          <p:val>
                                            <p:fltVal val="0.0"/>
                                          </p:val>
                                        </p:tav>
                                        <p:tav tm="100000">
                                          <p:val>
                                            <p:fltVal val="1.0"/>
                                          </p:val>
                                        </p:tav>
                                      </p:tavLst>
                                    </p:anim>
                                    <p:animScale>
                                      <p:cBhvr>
                                        <p:cTn dur="26" id="13">
                                          <p:stCondLst>
                                            <p:cond delay="650"/>
                                          </p:stCondLst>
                                        </p:cTn>
                                        <p:tgtEl>
                                          <p:spTgt spid="1048633"/>
                                        </p:tgtEl>
                                      </p:cBhvr>
                                      <p:to x="100000" y="60000"/>
                                    </p:animScale>
                                    <p:animScale>
                                      <p:cBhvr>
                                        <p:cTn decel="50000" dur="166" id="14">
                                          <p:stCondLst>
                                            <p:cond delay="676"/>
                                          </p:stCondLst>
                                        </p:cTn>
                                        <p:tgtEl>
                                          <p:spTgt spid="1048633"/>
                                        </p:tgtEl>
                                      </p:cBhvr>
                                      <p:to x="100000" y="100000"/>
                                    </p:animScale>
                                    <p:animScale>
                                      <p:cBhvr>
                                        <p:cTn dur="26" id="15">
                                          <p:stCondLst>
                                            <p:cond delay="1312"/>
                                          </p:stCondLst>
                                        </p:cTn>
                                        <p:tgtEl>
                                          <p:spTgt spid="1048633"/>
                                        </p:tgtEl>
                                      </p:cBhvr>
                                      <p:to x="100000" y="80000"/>
                                    </p:animScale>
                                    <p:animScale>
                                      <p:cBhvr>
                                        <p:cTn decel="50000" dur="166" id="16">
                                          <p:stCondLst>
                                            <p:cond delay="1338"/>
                                          </p:stCondLst>
                                        </p:cTn>
                                        <p:tgtEl>
                                          <p:spTgt spid="1048633"/>
                                        </p:tgtEl>
                                      </p:cBhvr>
                                      <p:to x="100000" y="100000"/>
                                    </p:animScale>
                                    <p:animScale>
                                      <p:cBhvr>
                                        <p:cTn dur="26" id="17">
                                          <p:stCondLst>
                                            <p:cond delay="1642"/>
                                          </p:stCondLst>
                                        </p:cTn>
                                        <p:tgtEl>
                                          <p:spTgt spid="1048633"/>
                                        </p:tgtEl>
                                      </p:cBhvr>
                                      <p:to x="100000" y="90000"/>
                                    </p:animScale>
                                    <p:animScale>
                                      <p:cBhvr>
                                        <p:cTn decel="50000" dur="166" id="18">
                                          <p:stCondLst>
                                            <p:cond delay="1668"/>
                                          </p:stCondLst>
                                        </p:cTn>
                                        <p:tgtEl>
                                          <p:spTgt spid="1048633"/>
                                        </p:tgtEl>
                                      </p:cBhvr>
                                      <p:to x="100000" y="100000"/>
                                    </p:animScale>
                                    <p:animScale>
                                      <p:cBhvr>
                                        <p:cTn dur="26" id="19">
                                          <p:stCondLst>
                                            <p:cond delay="1808"/>
                                          </p:stCondLst>
                                        </p:cTn>
                                        <p:tgtEl>
                                          <p:spTgt spid="1048633"/>
                                        </p:tgtEl>
                                      </p:cBhvr>
                                      <p:to x="100000" y="95000"/>
                                    </p:animScale>
                                    <p:animScale>
                                      <p:cBhvr>
                                        <p:cTn decel="50000" dur="166" id="20">
                                          <p:stCondLst>
                                            <p:cond delay="1834"/>
                                          </p:stCondLst>
                                        </p:cTn>
                                        <p:tgtEl>
                                          <p:spTgt spid="1048633"/>
                                        </p:tgtEl>
                                      </p:cBhvr>
                                      <p:to x="100000" y="100000"/>
                                    </p:animScale>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56" presetSubtype="0">
                                  <p:stCondLst>
                                    <p:cond delay="0"/>
                                  </p:stCondLst>
                                  <p:iterate type="lt">
                                    <p:tmPct val="10000"/>
                                  </p:iterate>
                                  <p:childTnLst>
                                    <p:set>
                                      <p:cBhvr>
                                        <p:cTn dur="1" fill="hold" id="24">
                                          <p:stCondLst>
                                            <p:cond delay="0"/>
                                          </p:stCondLst>
                                        </p:cTn>
                                        <p:tgtEl>
                                          <p:spTgt spid="1048638"/>
                                        </p:tgtEl>
                                        <p:attrNameLst>
                                          <p:attrName>style.visibility</p:attrName>
                                        </p:attrNameLst>
                                      </p:cBhvr>
                                      <p:to>
                                        <p:strVal val="visible"/>
                                      </p:to>
                                    </p:set>
                                    <p:anim by="(-#ppt_w*2)" calcmode="lin" valueType="num">
                                      <p:cBhvr rctx="PPT">
                                        <p:cTn autoRev="1" dur="500" fill="hold" id="25">
                                          <p:stCondLst>
                                            <p:cond delay="0"/>
                                          </p:stCondLst>
                                        </p:cTn>
                                        <p:tgtEl>
                                          <p:spTgt spid="1048638"/>
                                        </p:tgtEl>
                                        <p:attrNameLst>
                                          <p:attrName>ppt_w</p:attrName>
                                        </p:attrNameLst>
                                      </p:cBhvr>
                                    </p:anim>
                                    <p:anim by="(#ppt_w*0.50)" calcmode="lin" valueType="num">
                                      <p:cBhvr>
                                        <p:cTn autoRev="1" decel="50000" dur="500" fill="hold" id="26">
                                          <p:stCondLst>
                                            <p:cond delay="0"/>
                                          </p:stCondLst>
                                        </p:cTn>
                                        <p:tgtEl>
                                          <p:spTgt spid="1048638"/>
                                        </p:tgtEl>
                                        <p:attrNameLst>
                                          <p:attrName>ppt_x</p:attrName>
                                        </p:attrNameLst>
                                      </p:cBhvr>
                                    </p:anim>
                                    <p:anim calcmode="lin" from="(-#ppt_h/2)" to="(#ppt_y)" valueType="num">
                                      <p:cBhvr>
                                        <p:cTn dur="1000" fill="hold" id="27">
                                          <p:stCondLst>
                                            <p:cond delay="0"/>
                                          </p:stCondLst>
                                        </p:cTn>
                                        <p:tgtEl>
                                          <p:spTgt spid="1048638"/>
                                        </p:tgtEl>
                                        <p:attrNameLst>
                                          <p:attrName>ppt_y</p:attrName>
                                        </p:attrNameLst>
                                      </p:cBhvr>
                                    </p:anim>
                                    <p:animRot by="21600000">
                                      <p:cBhvr>
                                        <p:cTn dur="1000" fill="hold" id="28">
                                          <p:stCondLst>
                                            <p:cond delay="0"/>
                                          </p:stCondLst>
                                        </p:cTn>
                                        <p:tgtEl>
                                          <p:spTgt spid="1048638"/>
                                        </p:tgtEl>
                                        <p:attrNameLst>
                                          <p:attrName>r</p:attrName>
                                        </p:attrNameLst>
                                      </p:cBhvr>
                                    </p:animRot>
                                  </p:childTnLst>
                                </p:cTn>
                              </p:par>
                            </p:childTnLst>
                          </p:cTn>
                        </p:par>
                      </p:childTnLst>
                    </p:cTn>
                  </p:par>
                  <p:par>
                    <p:cTn fill="hold" id="29">
                      <p:stCondLst>
                        <p:cond delay="indefinite"/>
                      </p:stCondLst>
                      <p:childTnLst>
                        <p:par>
                          <p:cTn fill="hold" id="30">
                            <p:stCondLst>
                              <p:cond delay="0"/>
                            </p:stCondLst>
                            <p:childTnLst>
                              <p:par>
                                <p:cTn fill="hold" grpId="0" id="31" nodeType="clickEffect" presetClass="entr" presetID="56" presetSubtype="0">
                                  <p:stCondLst>
                                    <p:cond delay="0"/>
                                  </p:stCondLst>
                                  <p:iterate type="lt">
                                    <p:tmPct val="10000"/>
                                  </p:iterate>
                                  <p:childTnLst>
                                    <p:set>
                                      <p:cBhvr>
                                        <p:cTn dur="1" fill="hold" id="32">
                                          <p:stCondLst>
                                            <p:cond delay="0"/>
                                          </p:stCondLst>
                                        </p:cTn>
                                        <p:tgtEl>
                                          <p:spTgt spid="1048639"/>
                                        </p:tgtEl>
                                        <p:attrNameLst>
                                          <p:attrName>style.visibility</p:attrName>
                                        </p:attrNameLst>
                                      </p:cBhvr>
                                      <p:to>
                                        <p:strVal val="visible"/>
                                      </p:to>
                                    </p:set>
                                    <p:anim by="(-#ppt_w*2)" calcmode="lin" valueType="num">
                                      <p:cBhvr rctx="PPT">
                                        <p:cTn autoRev="1" dur="500" fill="hold" id="33">
                                          <p:stCondLst>
                                            <p:cond delay="0"/>
                                          </p:stCondLst>
                                        </p:cTn>
                                        <p:tgtEl>
                                          <p:spTgt spid="1048639"/>
                                        </p:tgtEl>
                                        <p:attrNameLst>
                                          <p:attrName>ppt_w</p:attrName>
                                        </p:attrNameLst>
                                      </p:cBhvr>
                                    </p:anim>
                                    <p:anim by="(#ppt_w*0.50)" calcmode="lin" valueType="num">
                                      <p:cBhvr>
                                        <p:cTn autoRev="1" decel="50000" dur="500" fill="hold" id="34">
                                          <p:stCondLst>
                                            <p:cond delay="0"/>
                                          </p:stCondLst>
                                        </p:cTn>
                                        <p:tgtEl>
                                          <p:spTgt spid="1048639"/>
                                        </p:tgtEl>
                                        <p:attrNameLst>
                                          <p:attrName>ppt_x</p:attrName>
                                        </p:attrNameLst>
                                      </p:cBhvr>
                                    </p:anim>
                                    <p:anim calcmode="lin" from="(-#ppt_h/2)" to="(#ppt_y)" valueType="num">
                                      <p:cBhvr>
                                        <p:cTn dur="1000" fill="hold" id="35">
                                          <p:stCondLst>
                                            <p:cond delay="0"/>
                                          </p:stCondLst>
                                        </p:cTn>
                                        <p:tgtEl>
                                          <p:spTgt spid="1048639"/>
                                        </p:tgtEl>
                                        <p:attrNameLst>
                                          <p:attrName>ppt_y</p:attrName>
                                        </p:attrNameLst>
                                      </p:cBhvr>
                                    </p:anim>
                                    <p:animRot by="21600000">
                                      <p:cBhvr>
                                        <p:cTn dur="1000" fill="hold" id="36">
                                          <p:stCondLst>
                                            <p:cond delay="0"/>
                                          </p:stCondLst>
                                        </p:cTn>
                                        <p:tgtEl>
                                          <p:spTgt spid="104863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33" grpId="0" animBg="1"/>
      <p:bldP spid="1048638" grpId="0"/>
      <p:bldP spid="10486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40" name="TextBox 1"/>
          <p:cNvSpPr txBox="1"/>
          <p:nvPr/>
        </p:nvSpPr>
        <p:spPr>
          <a:xfrm>
            <a:off x="304800" y="381000"/>
            <a:ext cx="8458200" cy="4612640"/>
          </a:xfrm>
          <a:prstGeom prst="rect"/>
          <a:noFill/>
        </p:spPr>
        <p:txBody>
          <a:bodyPr rtlCol="0" wrap="square">
            <a:spAutoFit/>
          </a:bodyPr>
          <a:p>
            <a:r>
              <a:rPr b="1" dirty="0" sz="6000" lang="bn-IN" u="sng" smtClean="0">
                <a:solidFill>
                  <a:srgbClr val="00B0F0"/>
                </a:solidFill>
                <a:latin typeface="NikoshBAN" pitchFamily="2" charset="0"/>
                <a:cs typeface="NikoshBAN" pitchFamily="2" charset="0"/>
              </a:rPr>
              <a:t>হ</a:t>
            </a:r>
            <a:r>
              <a:rPr b="1" dirty="0" sz="6000" lang="bn-IN" u="sng" smtClean="0">
                <a:solidFill>
                  <a:srgbClr val="00B0F0"/>
                </a:solidFill>
                <a:latin typeface="NikoshBAN" pitchFamily="2" charset="0"/>
                <a:cs typeface="NikoshBAN" pitchFamily="2" charset="0"/>
              </a:rPr>
              <a:t>জ</a:t>
            </a:r>
            <a:r>
              <a:rPr b="1" dirty="0" sz="6000" lang="bn-IN" u="sng" smtClean="0">
                <a:solidFill>
                  <a:srgbClr val="00B0F0"/>
                </a:solidFill>
                <a:latin typeface="NikoshBAN" pitchFamily="2" charset="0"/>
                <a:cs typeface="NikoshBAN" pitchFamily="2" charset="0"/>
              </a:rPr>
              <a:t>্</a:t>
            </a:r>
            <a:r>
              <a:rPr b="1" dirty="0" sz="6000" lang="bn-IN" u="sng" smtClean="0">
                <a:solidFill>
                  <a:srgbClr val="00B0F0"/>
                </a:solidFill>
                <a:latin typeface="NikoshBAN" pitchFamily="2" charset="0"/>
                <a:cs typeface="NikoshBAN" pitchFamily="2" charset="0"/>
              </a:rPr>
              <a:t>ব</a:t>
            </a:r>
            <a:r>
              <a:rPr b="1" dirty="0" sz="6000" lang="bn-IN" u="sng" smtClean="0">
                <a:solidFill>
                  <a:srgbClr val="00B0F0"/>
                </a:solidFill>
                <a:latin typeface="NikoshBAN" pitchFamily="2" charset="0"/>
                <a:cs typeface="NikoshBAN" pitchFamily="2" charset="0"/>
              </a:rPr>
              <a:t>ে</a:t>
            </a:r>
            <a:r>
              <a:rPr b="1" dirty="0" sz="6000" lang="bn-IN" u="sng" smtClean="0">
                <a:solidFill>
                  <a:srgbClr val="00B0F0"/>
                </a:solidFill>
                <a:latin typeface="NikoshBAN" pitchFamily="2" charset="0"/>
                <a:cs typeface="NikoshBAN" pitchFamily="2" charset="0"/>
              </a:rPr>
              <a:t>র</a:t>
            </a:r>
            <a:r>
              <a:rPr altLang="bn-IN" b="1" dirty="0" sz="6000" lang="en-US" u="sng" smtClean="0">
                <a:solidFill>
                  <a:srgbClr val="00B0F0"/>
                </a:solidFill>
                <a:latin typeface="NikoshBAN" pitchFamily="2" charset="0"/>
                <a:cs typeface="NikoshBAN" pitchFamily="2" charset="0"/>
              </a:rPr>
              <a:t> </a:t>
            </a:r>
            <a:r>
              <a:rPr altLang="en-US" b="1" dirty="0" sz="6000" lang="bn-IN" u="sng" smtClean="0">
                <a:solidFill>
                  <a:srgbClr val="00B0F0"/>
                </a:solidFill>
                <a:latin typeface="NikoshBAN" pitchFamily="2" charset="0"/>
                <a:cs typeface="NikoshBAN" pitchFamily="2" charset="0"/>
              </a:rPr>
              <a:t>স</a:t>
            </a:r>
            <a:r>
              <a:rPr altLang="en-US" b="1" dirty="0" sz="6000" lang="bn-IN" u="sng" smtClean="0">
                <a:solidFill>
                  <a:srgbClr val="00B0F0"/>
                </a:solidFill>
                <a:latin typeface="NikoshBAN" pitchFamily="2" charset="0"/>
                <a:cs typeface="NikoshBAN" pitchFamily="2" charset="0"/>
              </a:rPr>
              <a:t>ং</a:t>
            </a:r>
            <a:r>
              <a:rPr altLang="en-US" b="1" dirty="0" sz="6000" lang="bn-IN" u="sng" smtClean="0">
                <a:solidFill>
                  <a:srgbClr val="00B0F0"/>
                </a:solidFill>
                <a:latin typeface="NikoshBAN" pitchFamily="2" charset="0"/>
                <a:cs typeface="NikoshBAN" pitchFamily="2" charset="0"/>
              </a:rPr>
              <a:t>জ্ঞ</a:t>
            </a:r>
            <a:r>
              <a:rPr altLang="en-US" b="1" dirty="0" sz="6000" lang="bn-IN" u="sng" smtClean="0">
                <a:solidFill>
                  <a:srgbClr val="00B0F0"/>
                </a:solidFill>
                <a:latin typeface="NikoshBAN" pitchFamily="2" charset="0"/>
                <a:cs typeface="NikoshBAN" pitchFamily="2" charset="0"/>
              </a:rPr>
              <a:t>া</a:t>
            </a:r>
            <a:r>
              <a:rPr altLang="en-US" b="1" dirty="0" sz="6000" lang="bn-IN" u="sng" smtClean="0">
                <a:solidFill>
                  <a:srgbClr val="00B0F0"/>
                </a:solidFill>
                <a:latin typeface="NikoshBAN" pitchFamily="2" charset="0"/>
                <a:cs typeface="NikoshBAN" pitchFamily="2" charset="0"/>
              </a:rPr>
              <a:t>ঃ</a:t>
            </a:r>
            <a:r>
              <a:rPr b="1" dirty="0" sz="6000" lang="bn-IN" u="sng" smtClean="0">
                <a:solidFill>
                  <a:srgbClr val="00B0F0"/>
                </a:solidFill>
                <a:latin typeface="NikoshBAN" pitchFamily="2" charset="0"/>
                <a:cs typeface="NikoshBAN" pitchFamily="2" charset="0"/>
              </a:rPr>
              <a:t> </a:t>
            </a:r>
            <a:endParaRPr altLang="en-US" lang="zh-CN"/>
          </a:p>
          <a:p>
            <a:r>
              <a:rPr dirty="0" sz="4800" lang="bn-IN" smtClean="0">
                <a:solidFill>
                  <a:srgbClr val="C00000"/>
                </a:solidFill>
                <a:latin typeface="NikoshBAN" pitchFamily="2" charset="0"/>
                <a:cs typeface="NikoshBAN" pitchFamily="2" charset="0"/>
              </a:rPr>
              <a:t>নির্দিষ্ট দিনসমুহে নির্ধারিত পদ্ধতিতে আল্লাহর নৈকট্যও সন্তুষ্টি  লাভের উদ্দেশ্যে পবিত্র কাবা ঘর ও সংশ্লিষ্ট স্থানসমুহে বিশেষ কার্যাদি সম্পাদন করাকে হ</a:t>
            </a:r>
            <a:r>
              <a:rPr dirty="0" sz="4800" lang="bn-IN" smtClean="0">
                <a:solidFill>
                  <a:srgbClr val="C00000"/>
                </a:solidFill>
                <a:latin typeface="NikoshBAN" pitchFamily="2" charset="0"/>
                <a:cs typeface="NikoshBAN" pitchFamily="2" charset="0"/>
              </a:rPr>
              <a:t>জ</a:t>
            </a:r>
            <a:r>
              <a:rPr dirty="0" sz="4800" lang="bn-IN" smtClean="0">
                <a:solidFill>
                  <a:srgbClr val="C00000"/>
                </a:solidFill>
                <a:latin typeface="NikoshBAN" pitchFamily="2" charset="0"/>
                <a:cs typeface="NikoshBAN" pitchFamily="2" charset="0"/>
              </a:rPr>
              <a:t>্</a:t>
            </a:r>
            <a:r>
              <a:rPr dirty="0" sz="4800" lang="bn-IN" smtClean="0">
                <a:solidFill>
                  <a:srgbClr val="C00000"/>
                </a:solidFill>
                <a:latin typeface="NikoshBAN" pitchFamily="2" charset="0"/>
                <a:cs typeface="NikoshBAN" pitchFamily="2" charset="0"/>
              </a:rPr>
              <a:t>ব</a:t>
            </a:r>
            <a:r>
              <a:rPr dirty="0" sz="4800" lang="bn-IN" smtClean="0">
                <a:solidFill>
                  <a:srgbClr val="C00000"/>
                </a:solidFill>
                <a:latin typeface="NikoshBAN" pitchFamily="2" charset="0"/>
                <a:cs typeface="NikoshBAN" pitchFamily="2" charset="0"/>
              </a:rPr>
              <a:t> বলে। </a:t>
            </a:r>
            <a:endParaRPr dirty="0" sz="4800" lang="en-US">
              <a:solidFill>
                <a:srgbClr val="C00000"/>
              </a:solidFill>
              <a:latin typeface="NikoshBAN" pitchFamily="2" charset="0"/>
              <a:cs typeface="NikoshBAN"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56" presetSubtype="0">
                                  <p:stCondLst>
                                    <p:cond delay="0"/>
                                  </p:stCondLst>
                                  <p:iterate type="lt">
                                    <p:tmPct val="10000"/>
                                  </p:iterate>
                                  <p:childTnLst>
                                    <p:set>
                                      <p:cBhvr>
                                        <p:cTn dur="1" fill="hold" id="6">
                                          <p:stCondLst>
                                            <p:cond delay="0"/>
                                          </p:stCondLst>
                                        </p:cTn>
                                        <p:tgtEl>
                                          <p:spTgt spid="1048640">
                                            <p:txEl>
                                              <p:pRg st="0" end="0"/>
                                            </p:txEl>
                                          </p:spTgt>
                                        </p:tgtEl>
                                        <p:attrNameLst>
                                          <p:attrName>style.visibility</p:attrName>
                                        </p:attrNameLst>
                                      </p:cBhvr>
                                      <p:to>
                                        <p:strVal val="visible"/>
                                      </p:to>
                                    </p:set>
                                    <p:anim by="(-#ppt_w*2)" calcmode="lin" valueType="num">
                                      <p:cBhvr rctx="PPT">
                                        <p:cTn autoRev="1" dur="500" fill="hold" id="7">
                                          <p:stCondLst>
                                            <p:cond delay="0"/>
                                          </p:stCondLst>
                                        </p:cTn>
                                        <p:tgtEl>
                                          <p:spTgt spid="1048640">
                                            <p:txEl>
                                              <p:pRg st="0" end="0"/>
                                            </p:txEl>
                                          </p:spTgt>
                                        </p:tgtEl>
                                        <p:attrNameLst>
                                          <p:attrName>ppt_w</p:attrName>
                                        </p:attrNameLst>
                                      </p:cBhvr>
                                    </p:anim>
                                    <p:anim by="(#ppt_w*0.50)" calcmode="lin" valueType="num">
                                      <p:cBhvr>
                                        <p:cTn autoRev="1" decel="50000" dur="500" fill="hold" id="8">
                                          <p:stCondLst>
                                            <p:cond delay="0"/>
                                          </p:stCondLst>
                                        </p:cTn>
                                        <p:tgtEl>
                                          <p:spTgt spid="1048640">
                                            <p:txEl>
                                              <p:pRg st="0" end="0"/>
                                            </p:txEl>
                                          </p:spTgt>
                                        </p:tgtEl>
                                        <p:attrNameLst>
                                          <p:attrName>ppt_x</p:attrName>
                                        </p:attrNameLst>
                                      </p:cBhvr>
                                    </p:anim>
                                    <p:anim calcmode="lin" from="(-#ppt_h/2)" to="(#ppt_y)" valueType="num">
                                      <p:cBhvr>
                                        <p:cTn dur="1000" fill="hold" id="9">
                                          <p:stCondLst>
                                            <p:cond delay="0"/>
                                          </p:stCondLst>
                                        </p:cTn>
                                        <p:tgtEl>
                                          <p:spTgt spid="1048640">
                                            <p:txEl>
                                              <p:pRg st="0" end="0"/>
                                            </p:txEl>
                                          </p:spTgt>
                                        </p:tgtEl>
                                        <p:attrNameLst>
                                          <p:attrName>ppt_y</p:attrName>
                                        </p:attrNameLst>
                                      </p:cBhvr>
                                    </p:anim>
                                    <p:animRot by="21600000">
                                      <p:cBhvr>
                                        <p:cTn dur="1000" fill="hold" id="10">
                                          <p:stCondLst>
                                            <p:cond delay="0"/>
                                          </p:stCondLst>
                                        </p:cTn>
                                        <p:tgtEl>
                                          <p:spTgt spid="1048640">
                                            <p:txEl>
                                              <p:pRg st="0" end="0"/>
                                            </p:txEl>
                                          </p:spTgt>
                                        </p:tgtEl>
                                        <p:attrNameLst>
                                          <p:attrName>r</p:attrName>
                                        </p:attrNameLst>
                                      </p:cBhvr>
                                    </p:animRot>
                                  </p:childTnLst>
                                </p:cTn>
                              </p:par>
                            </p:childTnLst>
                          </p:cTn>
                        </p:par>
                      </p:childTnLst>
                    </p:cTn>
                  </p:par>
                  <p:par>
                    <p:cTn fill="hold" id="11">
                      <p:stCondLst>
                        <p:cond delay="indefinite"/>
                      </p:stCondLst>
                      <p:childTnLst>
                        <p:par>
                          <p:cTn fill="hold" id="12">
                            <p:stCondLst>
                              <p:cond delay="0"/>
                            </p:stCondLst>
                            <p:childTnLst>
                              <p:par>
                                <p:cTn fill="hold" id="13" nodeType="clickEffect" presetClass="entr" presetID="56" presetSubtype="0">
                                  <p:stCondLst>
                                    <p:cond delay="0"/>
                                  </p:stCondLst>
                                  <p:iterate type="lt">
                                    <p:tmPct val="10000"/>
                                  </p:iterate>
                                  <p:childTnLst>
                                    <p:set>
                                      <p:cBhvr>
                                        <p:cTn dur="1" fill="hold" id="14">
                                          <p:stCondLst>
                                            <p:cond delay="0"/>
                                          </p:stCondLst>
                                        </p:cTn>
                                        <p:tgtEl>
                                          <p:spTgt spid="1048640">
                                            <p:txEl>
                                              <p:pRg st="1" end="1"/>
                                            </p:txEl>
                                          </p:spTgt>
                                        </p:tgtEl>
                                        <p:attrNameLst>
                                          <p:attrName>style.visibility</p:attrName>
                                        </p:attrNameLst>
                                      </p:cBhvr>
                                      <p:to>
                                        <p:strVal val="visible"/>
                                      </p:to>
                                    </p:set>
                                    <p:anim by="(-#ppt_w*2)" calcmode="lin" valueType="num">
                                      <p:cBhvr rctx="PPT">
                                        <p:cTn autoRev="1" dur="500" fill="hold" id="15">
                                          <p:stCondLst>
                                            <p:cond delay="0"/>
                                          </p:stCondLst>
                                        </p:cTn>
                                        <p:tgtEl>
                                          <p:spTgt spid="1048640">
                                            <p:txEl>
                                              <p:pRg st="1" end="1"/>
                                            </p:txEl>
                                          </p:spTgt>
                                        </p:tgtEl>
                                        <p:attrNameLst>
                                          <p:attrName>ppt_w</p:attrName>
                                        </p:attrNameLst>
                                      </p:cBhvr>
                                    </p:anim>
                                    <p:anim by="(#ppt_w*0.50)" calcmode="lin" valueType="num">
                                      <p:cBhvr>
                                        <p:cTn autoRev="1" decel="50000" dur="500" fill="hold" id="16">
                                          <p:stCondLst>
                                            <p:cond delay="0"/>
                                          </p:stCondLst>
                                        </p:cTn>
                                        <p:tgtEl>
                                          <p:spTgt spid="1048640">
                                            <p:txEl>
                                              <p:pRg st="1" end="1"/>
                                            </p:txEl>
                                          </p:spTgt>
                                        </p:tgtEl>
                                        <p:attrNameLst>
                                          <p:attrName>ppt_x</p:attrName>
                                        </p:attrNameLst>
                                      </p:cBhvr>
                                    </p:anim>
                                    <p:anim calcmode="lin" from="(-#ppt_h/2)" to="(#ppt_y)" valueType="num">
                                      <p:cBhvr>
                                        <p:cTn dur="1000" fill="hold" id="17">
                                          <p:stCondLst>
                                            <p:cond delay="0"/>
                                          </p:stCondLst>
                                        </p:cTn>
                                        <p:tgtEl>
                                          <p:spTgt spid="1048640">
                                            <p:txEl>
                                              <p:pRg st="1" end="1"/>
                                            </p:txEl>
                                          </p:spTgt>
                                        </p:tgtEl>
                                        <p:attrNameLst>
                                          <p:attrName>ppt_y</p:attrName>
                                        </p:attrNameLst>
                                      </p:cBhvr>
                                    </p:anim>
                                    <p:animRot by="21600000">
                                      <p:cBhvr>
                                        <p:cTn dur="1000" fill="hold" id="18">
                                          <p:stCondLst>
                                            <p:cond delay="0"/>
                                          </p:stCondLst>
                                        </p:cTn>
                                        <p:tgtEl>
                                          <p:spTgt spid="1048640">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99" name=""/>
          <p:cNvSpPr txBox="1"/>
          <p:nvPr/>
        </p:nvSpPr>
        <p:spPr>
          <a:xfrm>
            <a:off x="149119" y="276642"/>
            <a:ext cx="4000000" cy="510540"/>
          </a:xfrm>
          <a:prstGeom prst="rect"/>
        </p:spPr>
        <p:txBody>
          <a:bodyPr rtlCol="0" wrap="square">
            <a:spAutoFit/>
          </a:bodyPr>
          <a:p>
            <a:r>
              <a:rPr altLang="en-US" b="1" sz="2800" lang="en-US">
                <a:solidFill>
                  <a:srgbClr val="FF0000"/>
                </a:solidFill>
              </a:rPr>
              <a:t>ম</a:t>
            </a:r>
            <a:r>
              <a:rPr altLang="en-US" b="1" sz="2800" lang="en-US">
                <a:solidFill>
                  <a:srgbClr val="FF0000"/>
                </a:solidFill>
              </a:rPr>
              <a:t>হ</a:t>
            </a:r>
            <a:r>
              <a:rPr altLang="en-US" b="1" sz="2800" lang="en-US">
                <a:solidFill>
                  <a:srgbClr val="FF0000"/>
                </a:solidFill>
              </a:rPr>
              <a:t>া</a:t>
            </a:r>
            <a:r>
              <a:rPr altLang="en-US" b="1" sz="2800" lang="en-US">
                <a:solidFill>
                  <a:srgbClr val="FF0000"/>
                </a:solidFill>
              </a:rPr>
              <a:t>ন</a:t>
            </a:r>
            <a:r>
              <a:rPr altLang="en-US" b="1" sz="2800" lang="en-US">
                <a:solidFill>
                  <a:srgbClr val="FF0000"/>
                </a:solidFill>
              </a:rPr>
              <a:t> </a:t>
            </a:r>
            <a:r>
              <a:rPr altLang="en-US" b="1" sz="2800" lang="en-US">
                <a:solidFill>
                  <a:srgbClr val="FF0000"/>
                </a:solidFill>
              </a:rPr>
              <a:t>আ</a:t>
            </a:r>
            <a:r>
              <a:rPr altLang="en-US" b="1" sz="2800" lang="en-US">
                <a:solidFill>
                  <a:srgbClr val="FF0000"/>
                </a:solidFill>
              </a:rPr>
              <a:t>ল</a:t>
            </a:r>
            <a:r>
              <a:rPr altLang="en-US" b="1" sz="2800" lang="en-US">
                <a:solidFill>
                  <a:srgbClr val="FF0000"/>
                </a:solidFill>
              </a:rPr>
              <a:t>্</a:t>
            </a:r>
            <a:r>
              <a:rPr altLang="en-US" b="1" sz="2800" lang="en-US">
                <a:solidFill>
                  <a:srgbClr val="FF0000"/>
                </a:solidFill>
              </a:rPr>
              <a:t>ল</a:t>
            </a:r>
            <a:r>
              <a:rPr altLang="en-US" b="1" sz="2800" lang="en-US">
                <a:solidFill>
                  <a:srgbClr val="FF0000"/>
                </a:solidFill>
              </a:rPr>
              <a:t>া</a:t>
            </a:r>
            <a:r>
              <a:rPr altLang="en-US" b="1" sz="2800" lang="en-US">
                <a:solidFill>
                  <a:srgbClr val="FF0000"/>
                </a:solidFill>
              </a:rPr>
              <a:t>হ</a:t>
            </a:r>
            <a:r>
              <a:rPr altLang="en-US" b="1" sz="2800" lang="en-US">
                <a:solidFill>
                  <a:srgbClr val="FF0000"/>
                </a:solidFill>
              </a:rPr>
              <a:t> </a:t>
            </a:r>
            <a:r>
              <a:rPr altLang="en-US" b="1" sz="2800" lang="en-US">
                <a:solidFill>
                  <a:srgbClr val="FF0000"/>
                </a:solidFill>
              </a:rPr>
              <a:t>ত</a:t>
            </a:r>
            <a:r>
              <a:rPr altLang="en-US" b="1" sz="2800" lang="en-US">
                <a:solidFill>
                  <a:srgbClr val="FF0000"/>
                </a:solidFill>
              </a:rPr>
              <a:t>া</a:t>
            </a:r>
            <a:r>
              <a:rPr altLang="en-US" b="1" sz="2800" lang="en-US">
                <a:solidFill>
                  <a:srgbClr val="FF0000"/>
                </a:solidFill>
              </a:rPr>
              <a:t>য়</a:t>
            </a:r>
            <a:r>
              <a:rPr altLang="en-US" b="1" sz="2800" lang="en-US">
                <a:solidFill>
                  <a:srgbClr val="FF0000"/>
                </a:solidFill>
              </a:rPr>
              <a:t>া</a:t>
            </a:r>
            <a:r>
              <a:rPr altLang="en-US" b="1" sz="2800" lang="en-US">
                <a:solidFill>
                  <a:srgbClr val="FF0000"/>
                </a:solidFill>
              </a:rPr>
              <a:t>ল</a:t>
            </a:r>
            <a:r>
              <a:rPr altLang="en-US" b="1" sz="2800" lang="en-US">
                <a:solidFill>
                  <a:srgbClr val="FF0000"/>
                </a:solidFill>
              </a:rPr>
              <a:t>া</a:t>
            </a:r>
            <a:r>
              <a:rPr altLang="en-US" b="1" sz="2800" lang="en-US">
                <a:solidFill>
                  <a:srgbClr val="FF0000"/>
                </a:solidFill>
              </a:rPr>
              <a:t> </a:t>
            </a:r>
            <a:r>
              <a:rPr altLang="en-US" b="1" sz="2800" lang="en-US">
                <a:solidFill>
                  <a:srgbClr val="FF0000"/>
                </a:solidFill>
              </a:rPr>
              <a:t>ব</a:t>
            </a:r>
            <a:r>
              <a:rPr altLang="en-US" b="1" sz="2800" lang="en-US">
                <a:solidFill>
                  <a:srgbClr val="FF0000"/>
                </a:solidFill>
              </a:rPr>
              <a:t>ল</a:t>
            </a:r>
            <a:r>
              <a:rPr altLang="en-US" b="1" sz="2800" lang="en-US">
                <a:solidFill>
                  <a:srgbClr val="FF0000"/>
                </a:solidFill>
              </a:rPr>
              <a:t>ে</a:t>
            </a:r>
            <a:r>
              <a:rPr altLang="en-US" b="1" sz="2800" lang="en-US">
                <a:solidFill>
                  <a:srgbClr val="FF0000"/>
                </a:solidFill>
              </a:rPr>
              <a:t>ন</a:t>
            </a:r>
            <a:r>
              <a:rPr altLang="en-US" b="1" sz="2800" lang="en-US">
                <a:solidFill>
                  <a:srgbClr val="FF0000"/>
                </a:solidFill>
              </a:rPr>
              <a:t>:</a:t>
            </a:r>
            <a:r>
              <a:rPr altLang="en-US" b="1" sz="2800" lang="en-US">
                <a:solidFill>
                  <a:srgbClr val="FF0000"/>
                </a:solidFill>
              </a:rPr>
              <a:t> </a:t>
            </a:r>
            <a:endParaRPr b="1" sz="2800" lang="en-US">
              <a:solidFill>
                <a:srgbClr val="FF0000"/>
              </a:solidFill>
            </a:endParaRPr>
          </a:p>
        </p:txBody>
      </p:sp>
      <p:sp>
        <p:nvSpPr>
          <p:cNvPr id="1048700" name=""/>
          <p:cNvSpPr txBox="1"/>
          <p:nvPr/>
        </p:nvSpPr>
        <p:spPr>
          <a:xfrm>
            <a:off x="149119" y="1100246"/>
            <a:ext cx="8329768" cy="5361940"/>
          </a:xfrm>
          <a:prstGeom prst="rect"/>
        </p:spPr>
        <p:txBody>
          <a:bodyPr rtlCol="0" wrap="square">
            <a:spAutoFit/>
          </a:bodyPr>
          <a:p>
            <a:r>
              <a:rPr b="1" sz="3400" lang="en-US">
                <a:solidFill>
                  <a:srgbClr val="65FF65"/>
                </a:solidFill>
              </a:rPr>
              <a:t>الحج اشهر معلومات فمن فرض فيهن الحج فلا رفث ولا فسوق ولا جدال في الحج، وما تفعلوا من خير يعلمه الله.
 (তরজমা) হজ্বের নির্দিষ্ট কয়েকটি মাস আছে। যে ব্যক্তি সেসব মাসে (ইহরাম বেঁধে) নিজের উপর হজ্ব অবধারিত করে নেয় সে হজ্বের সময় কোনো অশ্লীল কথা বলবে না, কোনো গুনাহ করবে না এবং ঝগড়া করবে না। তোমরা যা কিছু সৎকর্ম করবে আল্লাহ তা জানেন।-সূরা বাকারা (২) : ১৯৭</a:t>
            </a:r>
            <a:endParaRPr b="1" sz="3400" lang="en-US">
              <a:solidFill>
                <a:srgbClr val="65FF65"/>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JSTV</dc:creator>
  <cp:lastModifiedBy>JSTV</cp:lastModifiedBy>
  <dcterms:created xsi:type="dcterms:W3CDTF">2019-09-29T13:42:52Z</dcterms:created>
  <dcterms:modified xsi:type="dcterms:W3CDTF">2020-01-06T17:55:27Z</dcterms:modified>
</cp:coreProperties>
</file>