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74" r:id="rId5"/>
    <p:sldId id="260" r:id="rId6"/>
    <p:sldId id="275" r:id="rId7"/>
    <p:sldId id="285" r:id="rId8"/>
    <p:sldId id="286" r:id="rId9"/>
    <p:sldId id="287" r:id="rId10"/>
    <p:sldId id="278" r:id="rId11"/>
    <p:sldId id="279" r:id="rId12"/>
    <p:sldId id="280" r:id="rId13"/>
    <p:sldId id="282" r:id="rId14"/>
    <p:sldId id="281" r:id="rId15"/>
    <p:sldId id="283" r:id="rId16"/>
    <p:sldId id="262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3BFC3-2B55-4E2A-9C91-E164BA42FD20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A9F7E-E1DB-41C1-8C5A-70A9CEF54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8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9F7E-E1DB-41C1-8C5A-70A9CEF542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05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9F7E-E1DB-41C1-8C5A-70A9CEF542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99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72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7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30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35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41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0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36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04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66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96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3DC7-FA61-426A-9047-126AD3791A2A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17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4505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63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764" y="-27384"/>
            <a:ext cx="3590747" cy="440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629" y="44624"/>
            <a:ext cx="5559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ভাষা শহীদ রফিক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629" y="980728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৩০শে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অক্টোবর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১৯২৬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4629" y="1556792"/>
            <a:ext cx="555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মানিকগঞ্জ জেলার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সিঙ্গাইর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29" y="2146728"/>
            <a:ext cx="5559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আবদুল লতিফ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রাফিজা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8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0" y="-27384"/>
            <a:ext cx="3477430" cy="440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629" y="44624"/>
            <a:ext cx="5559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ভাষা শহীদ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629" y="980728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১৯২৫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4629" y="1556792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দাগনভুঁইঞা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29" y="2146728"/>
            <a:ext cx="5559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ফাজিল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দৌলতের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নেছা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1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0" y="-27384"/>
            <a:ext cx="3450209" cy="440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629" y="44624"/>
            <a:ext cx="5559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ভাষা শহীদ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629" y="980728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১৬ই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জুন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১৯২৭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629" y="1556792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ভারতের পশ্চিম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29" y="2146728"/>
            <a:ext cx="555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শামসুউদ্দিন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0" y="3044"/>
            <a:ext cx="3477430" cy="4346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629" y="44624"/>
            <a:ext cx="555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ভাষা শহীদ আব্দুল জব্বার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629" y="980728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১০শে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অক্টোবর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১৯১৯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629" y="1556792"/>
            <a:ext cx="555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ময়মনসিংহ জেলার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গফরগাঁও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29" y="2146728"/>
            <a:ext cx="5559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হাছেন আলী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সাফাতুন নেছা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0" y="-2403"/>
            <a:ext cx="3477430" cy="4357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629" y="44624"/>
            <a:ext cx="555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ভাষা শহীদ শফিউর রহমান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629" y="980728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২৪শে জানুয়া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১৯১৮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629" y="1556792"/>
            <a:ext cx="555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ভারতের পশ্চিম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29" y="2146728"/>
            <a:ext cx="555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মৌলবী মাহবুবুর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1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016" y="-27384"/>
            <a:ext cx="9129550" cy="308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96823"/>
            <a:ext cx="909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" y="4892967"/>
            <a:ext cx="909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১৯৯৯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01257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5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903" y="18864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708920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শহিদের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9833" y="50090"/>
            <a:ext cx="5616624" cy="156966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5616" y="2601565"/>
            <a:ext cx="6696743" cy="324667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8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Ribbon 5"/>
          <p:cNvSpPr/>
          <p:nvPr/>
        </p:nvSpPr>
        <p:spPr>
          <a:xfrm>
            <a:off x="593348" y="303160"/>
            <a:ext cx="7488832" cy="1512168"/>
          </a:xfrm>
          <a:prstGeom prst="ellipseRibbon2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9792" y="392925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7170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1560" y="3767336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1560" y="234888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ফেব্রুয়ারিকে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11560" y="2420888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0" y="45091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611560" y="4581128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1560" y="529249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11560" y="5364505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9512" y="2201400"/>
            <a:ext cx="8712968" cy="3888432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9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4" grpId="0"/>
      <p:bldP spid="7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172"/>
          <a:stretch/>
        </p:blipFill>
        <p:spPr>
          <a:xfrm>
            <a:off x="3059832" y="188640"/>
            <a:ext cx="2551471" cy="260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299695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31640" y="3284984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6372200" y="3283883"/>
            <a:ext cx="151216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4509120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ফেব্রুয়ারিকে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11560" y="4376388"/>
            <a:ext cx="7992888" cy="1512168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4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72816"/>
            <a:ext cx="87849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016" y="18696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9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248472" cy="1143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1772" y="2358032"/>
            <a:ext cx="4040188" cy="236711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8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চৌধুরীগাঁও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০১৯১১-১৪০০১৭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463988" y="2708920"/>
            <a:ext cx="4572508" cy="18722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বিশ্বসভ্যতা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39752" y="116632"/>
            <a:ext cx="4248472" cy="136815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9512" y="2204864"/>
            <a:ext cx="4068452" cy="252028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63988" y="2204864"/>
            <a:ext cx="4500500" cy="252028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4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3" grpId="0" uiExpand="1" build="p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90872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2846546"/>
            <a:ext cx="5652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8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Ribbon 5"/>
          <p:cNvSpPr/>
          <p:nvPr/>
        </p:nvSpPr>
        <p:spPr>
          <a:xfrm>
            <a:off x="593348" y="303160"/>
            <a:ext cx="7488832" cy="1512168"/>
          </a:xfrm>
          <a:prstGeom prst="ellipseRibbon2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215550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92925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0689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1560" y="3140968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11560" y="3861048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37890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11560" y="4725144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1560" y="464442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9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4" grpId="0"/>
      <p:bldP spid="7" grpId="0" animBg="1"/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62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7" y="18864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2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733256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১৪৪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52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552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5523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55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1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5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40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540" y="4380259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567402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চত্ত্বর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0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979</TotalTime>
  <Words>239</Words>
  <Application>Microsoft Office PowerPoint</Application>
  <PresentationFormat>On-screen Show (4:3)</PresentationFormat>
  <Paragraphs>61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Shilpi Akter</dc:creator>
  <cp:lastModifiedBy>USER</cp:lastModifiedBy>
  <cp:revision>139</cp:revision>
  <dcterms:created xsi:type="dcterms:W3CDTF">2014-04-26T06:05:53Z</dcterms:created>
  <dcterms:modified xsi:type="dcterms:W3CDTF">2020-01-08T19:10:54Z</dcterms:modified>
</cp:coreProperties>
</file>