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6" r:id="rId3"/>
    <p:sldId id="264" r:id="rId4"/>
    <p:sldId id="266" r:id="rId5"/>
    <p:sldId id="267" r:id="rId6"/>
    <p:sldId id="268" r:id="rId7"/>
    <p:sldId id="269" r:id="rId8"/>
    <p:sldId id="263" r:id="rId9"/>
    <p:sldId id="257" r:id="rId10"/>
    <p:sldId id="270" r:id="rId11"/>
    <p:sldId id="280" r:id="rId12"/>
    <p:sldId id="278" r:id="rId13"/>
    <p:sldId id="261" r:id="rId14"/>
    <p:sldId id="262" r:id="rId15"/>
    <p:sldId id="277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08" y="60"/>
      </p:cViewPr>
      <p:guideLst>
        <p:guide orient="horz" pos="2136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66F35-5A0E-439D-B1E8-9A720532E387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011F0E-6016-427F-BAA3-B498FF1D3DCB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মাটির ব্যাবহার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02DD71-1094-4003-A233-9E4EBB5FDCFE}" type="parTrans" cxnId="{7F0043D7-1D24-4A98-ACD4-AACD85E1BC01}">
      <dgm:prSet/>
      <dgm:spPr/>
      <dgm:t>
        <a:bodyPr/>
        <a:lstStyle/>
        <a:p>
          <a:endParaRPr lang="en-US"/>
        </a:p>
      </dgm:t>
    </dgm:pt>
    <dgm:pt modelId="{F6E4F031-9DC7-42AE-BEC1-94DA806AA931}" type="sibTrans" cxnId="{7F0043D7-1D24-4A98-ACD4-AACD85E1BC01}">
      <dgm:prSet/>
      <dgm:spPr/>
      <dgm:t>
        <a:bodyPr/>
        <a:lstStyle/>
        <a:p>
          <a:endParaRPr lang="en-US"/>
        </a:p>
      </dgm:t>
    </dgm:pt>
    <dgm:pt modelId="{EB5F9503-983E-453A-B1EE-69821B1EB2AB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ফসল উৎপাদনে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C0ED9-E1AF-4C0F-98B0-8E8259A2BC1E}" type="parTrans" cxnId="{8704128D-3096-4AE1-8FFD-A1DB5A0EC88F}">
      <dgm:prSet/>
      <dgm:spPr/>
      <dgm:t>
        <a:bodyPr/>
        <a:lstStyle/>
        <a:p>
          <a:endParaRPr lang="en-US"/>
        </a:p>
      </dgm:t>
    </dgm:pt>
    <dgm:pt modelId="{6B5056B8-0066-4E98-999E-D45DA0869E6E}" type="sibTrans" cxnId="{8704128D-3096-4AE1-8FFD-A1DB5A0EC88F}">
      <dgm:prSet/>
      <dgm:spPr/>
      <dgm:t>
        <a:bodyPr/>
        <a:lstStyle/>
        <a:p>
          <a:endParaRPr lang="en-US"/>
        </a:p>
      </dgm:t>
    </dgm:pt>
    <dgm:pt modelId="{4F90D9D2-FB6D-41FC-AF8C-BDFE074F731F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গৃহ নির্মান করতে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0D5BC5-37B6-40DA-B765-DA356E651892}" type="parTrans" cxnId="{EEE4C585-0B58-42C5-A4FE-F27A4052B390}">
      <dgm:prSet/>
      <dgm:spPr/>
      <dgm:t>
        <a:bodyPr/>
        <a:lstStyle/>
        <a:p>
          <a:endParaRPr lang="en-US"/>
        </a:p>
      </dgm:t>
    </dgm:pt>
    <dgm:pt modelId="{432EA63E-E421-4E08-8E81-82F466188C24}" type="sibTrans" cxnId="{EEE4C585-0B58-42C5-A4FE-F27A4052B390}">
      <dgm:prSet/>
      <dgm:spPr/>
      <dgm:t>
        <a:bodyPr/>
        <a:lstStyle/>
        <a:p>
          <a:endParaRPr lang="en-US"/>
        </a:p>
      </dgm:t>
    </dgm:pt>
    <dgm:pt modelId="{9B2DF0D8-DC86-493F-A8DF-E0B59F6DA818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মাটির জিনিস তৈরিতে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E2C88D-D564-48C2-910C-5A10B9DA4C5D}" type="parTrans" cxnId="{60599385-37E9-498F-9177-E79011F6AED1}">
      <dgm:prSet/>
      <dgm:spPr/>
      <dgm:t>
        <a:bodyPr/>
        <a:lstStyle/>
        <a:p>
          <a:endParaRPr lang="en-US"/>
        </a:p>
      </dgm:t>
    </dgm:pt>
    <dgm:pt modelId="{2D237458-1DDB-40A8-AB3F-BBDB3C1AD469}" type="sibTrans" cxnId="{60599385-37E9-498F-9177-E79011F6AED1}">
      <dgm:prSet/>
      <dgm:spPr/>
      <dgm:t>
        <a:bodyPr/>
        <a:lstStyle/>
        <a:p>
          <a:endParaRPr lang="en-US"/>
        </a:p>
      </dgm:t>
    </dgm:pt>
    <dgm:pt modelId="{A78FAA97-67A7-4E67-8BA7-BA097B36A601}">
      <dgm:prSet phldrT="[Text]"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আবর্জনা ঢাকতে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8E1C82-447C-4EA9-952C-6366483230D4}" type="parTrans" cxnId="{84041B2F-1CFE-4FB6-985C-24F58A6D88F3}">
      <dgm:prSet/>
      <dgm:spPr/>
      <dgm:t>
        <a:bodyPr/>
        <a:lstStyle/>
        <a:p>
          <a:endParaRPr lang="en-US"/>
        </a:p>
      </dgm:t>
    </dgm:pt>
    <dgm:pt modelId="{57CDDF9A-24F2-44D8-A892-8E15228FE434}" type="sibTrans" cxnId="{84041B2F-1CFE-4FB6-985C-24F58A6D88F3}">
      <dgm:prSet/>
      <dgm:spPr/>
      <dgm:t>
        <a:bodyPr/>
        <a:lstStyle/>
        <a:p>
          <a:endParaRPr lang="en-US"/>
        </a:p>
      </dgm:t>
    </dgm:pt>
    <dgm:pt modelId="{0ACEB295-AE4E-476D-B036-16CBB18EB440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কাজে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1096F3-7965-4E7A-BFB7-E8570F36DF06}" type="parTrans" cxnId="{2CF47343-44C1-4A65-8952-D326912CCA3F}">
      <dgm:prSet/>
      <dgm:spPr/>
      <dgm:t>
        <a:bodyPr/>
        <a:lstStyle/>
        <a:p>
          <a:endParaRPr lang="en-US"/>
        </a:p>
      </dgm:t>
    </dgm:pt>
    <dgm:pt modelId="{7CC96563-6CA2-43D3-A623-C1961094BAFD}" type="sibTrans" cxnId="{2CF47343-44C1-4A65-8952-D326912CCA3F}">
      <dgm:prSet/>
      <dgm:spPr/>
      <dgm:t>
        <a:bodyPr/>
        <a:lstStyle/>
        <a:p>
          <a:endParaRPr lang="en-US"/>
        </a:p>
      </dgm:t>
    </dgm:pt>
    <dgm:pt modelId="{8B4FDA21-D15E-42FE-BE0A-B69480955F40}">
      <dgm:prSet/>
      <dgm:spPr/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 জন্মাতে 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21AF32-6242-48BF-88B1-AC5CCB768FAB}" type="parTrans" cxnId="{951EB340-C303-4671-AA98-EC6E5CE029ED}">
      <dgm:prSet/>
      <dgm:spPr/>
      <dgm:t>
        <a:bodyPr/>
        <a:lstStyle/>
        <a:p>
          <a:endParaRPr lang="en-US"/>
        </a:p>
      </dgm:t>
    </dgm:pt>
    <dgm:pt modelId="{AED513CF-1DEF-43C0-AD38-832DAA237703}" type="sibTrans" cxnId="{951EB340-C303-4671-AA98-EC6E5CE029ED}">
      <dgm:prSet/>
      <dgm:spPr/>
      <dgm:t>
        <a:bodyPr/>
        <a:lstStyle/>
        <a:p>
          <a:endParaRPr lang="en-US"/>
        </a:p>
      </dgm:t>
    </dgm:pt>
    <dgm:pt modelId="{79C1FD72-B418-4EE8-A697-6C7FC278AFE5}" type="pres">
      <dgm:prSet presAssocID="{C8466F35-5A0E-439D-B1E8-9A720532E3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D67AB8-0711-4510-85F2-95129B1FD5AE}" type="pres">
      <dgm:prSet presAssocID="{1B011F0E-6016-427F-BAA3-B498FF1D3DCB}" presName="centerShape" presStyleLbl="node0" presStyleIdx="0" presStyleCnt="1"/>
      <dgm:spPr/>
    </dgm:pt>
    <dgm:pt modelId="{E147D744-A8D8-4619-90D0-F9CFC32303EB}" type="pres">
      <dgm:prSet presAssocID="{788C0ED9-E1AF-4C0F-98B0-8E8259A2BC1E}" presName="parTrans" presStyleLbl="sibTrans2D1" presStyleIdx="0" presStyleCnt="6"/>
      <dgm:spPr/>
    </dgm:pt>
    <dgm:pt modelId="{E6652DF6-92E4-4F56-9B5B-CF3CD61EF432}" type="pres">
      <dgm:prSet presAssocID="{788C0ED9-E1AF-4C0F-98B0-8E8259A2BC1E}" presName="connectorText" presStyleLbl="sibTrans2D1" presStyleIdx="0" presStyleCnt="6"/>
      <dgm:spPr/>
    </dgm:pt>
    <dgm:pt modelId="{D5CD8225-EF14-4E4E-9596-60BE130ABD6F}" type="pres">
      <dgm:prSet presAssocID="{EB5F9503-983E-453A-B1EE-69821B1EB2AB}" presName="node" presStyleLbl="node1" presStyleIdx="0" presStyleCnt="6">
        <dgm:presLayoutVars>
          <dgm:bulletEnabled val="1"/>
        </dgm:presLayoutVars>
      </dgm:prSet>
      <dgm:spPr/>
    </dgm:pt>
    <dgm:pt modelId="{282405A4-1739-49B1-8837-7C82C1448413}" type="pres">
      <dgm:prSet presAssocID="{5721AF32-6242-48BF-88B1-AC5CCB768FAB}" presName="parTrans" presStyleLbl="sibTrans2D1" presStyleIdx="1" presStyleCnt="6"/>
      <dgm:spPr/>
    </dgm:pt>
    <dgm:pt modelId="{FC589F4F-A658-4A3B-98F9-CDC22F0D9959}" type="pres">
      <dgm:prSet presAssocID="{5721AF32-6242-48BF-88B1-AC5CCB768FAB}" presName="connectorText" presStyleLbl="sibTrans2D1" presStyleIdx="1" presStyleCnt="6"/>
      <dgm:spPr/>
    </dgm:pt>
    <dgm:pt modelId="{0715E780-4065-403B-A0E7-67F569721981}" type="pres">
      <dgm:prSet presAssocID="{8B4FDA21-D15E-42FE-BE0A-B69480955F40}" presName="node" presStyleLbl="node1" presStyleIdx="1" presStyleCnt="6">
        <dgm:presLayoutVars>
          <dgm:bulletEnabled val="1"/>
        </dgm:presLayoutVars>
      </dgm:prSet>
      <dgm:spPr/>
    </dgm:pt>
    <dgm:pt modelId="{EF4ED0E6-F911-4A2E-8425-BECE3CC7938B}" type="pres">
      <dgm:prSet presAssocID="{6A1096F3-7965-4E7A-BFB7-E8570F36DF06}" presName="parTrans" presStyleLbl="sibTrans2D1" presStyleIdx="2" presStyleCnt="6"/>
      <dgm:spPr/>
    </dgm:pt>
    <dgm:pt modelId="{FA2E4965-ACA7-441D-8D82-DE2DE02E50BC}" type="pres">
      <dgm:prSet presAssocID="{6A1096F3-7965-4E7A-BFB7-E8570F36DF06}" presName="connectorText" presStyleLbl="sibTrans2D1" presStyleIdx="2" presStyleCnt="6"/>
      <dgm:spPr/>
    </dgm:pt>
    <dgm:pt modelId="{7938F7E5-CFBF-471D-84ED-45EEF9C244C9}" type="pres">
      <dgm:prSet presAssocID="{0ACEB295-AE4E-476D-B036-16CBB18EB440}" presName="node" presStyleLbl="node1" presStyleIdx="2" presStyleCnt="6">
        <dgm:presLayoutVars>
          <dgm:bulletEnabled val="1"/>
        </dgm:presLayoutVars>
      </dgm:prSet>
      <dgm:spPr/>
    </dgm:pt>
    <dgm:pt modelId="{0078AC71-15BF-4F37-8EE1-41D168329D5D}" type="pres">
      <dgm:prSet presAssocID="{750D5BC5-37B6-40DA-B765-DA356E651892}" presName="parTrans" presStyleLbl="sibTrans2D1" presStyleIdx="3" presStyleCnt="6"/>
      <dgm:spPr/>
    </dgm:pt>
    <dgm:pt modelId="{50DB1930-B704-449B-A092-5E6E9B541A92}" type="pres">
      <dgm:prSet presAssocID="{750D5BC5-37B6-40DA-B765-DA356E651892}" presName="connectorText" presStyleLbl="sibTrans2D1" presStyleIdx="3" presStyleCnt="6"/>
      <dgm:spPr/>
    </dgm:pt>
    <dgm:pt modelId="{D9EA70D9-661D-4552-A991-115597DA6916}" type="pres">
      <dgm:prSet presAssocID="{4F90D9D2-FB6D-41FC-AF8C-BDFE074F731F}" presName="node" presStyleLbl="node1" presStyleIdx="3" presStyleCnt="6">
        <dgm:presLayoutVars>
          <dgm:bulletEnabled val="1"/>
        </dgm:presLayoutVars>
      </dgm:prSet>
      <dgm:spPr/>
    </dgm:pt>
    <dgm:pt modelId="{04DEA4D7-D112-4686-B07D-2C2FC3D57773}" type="pres">
      <dgm:prSet presAssocID="{7CE2C88D-D564-48C2-910C-5A10B9DA4C5D}" presName="parTrans" presStyleLbl="sibTrans2D1" presStyleIdx="4" presStyleCnt="6"/>
      <dgm:spPr/>
    </dgm:pt>
    <dgm:pt modelId="{39AB0A61-FFE3-4FA4-ABDA-62EC4F4C7F2F}" type="pres">
      <dgm:prSet presAssocID="{7CE2C88D-D564-48C2-910C-5A10B9DA4C5D}" presName="connectorText" presStyleLbl="sibTrans2D1" presStyleIdx="4" presStyleCnt="6"/>
      <dgm:spPr/>
    </dgm:pt>
    <dgm:pt modelId="{4F3281F1-8BB9-401E-B047-87E90AB7A336}" type="pres">
      <dgm:prSet presAssocID="{9B2DF0D8-DC86-493F-A8DF-E0B59F6DA818}" presName="node" presStyleLbl="node1" presStyleIdx="4" presStyleCnt="6">
        <dgm:presLayoutVars>
          <dgm:bulletEnabled val="1"/>
        </dgm:presLayoutVars>
      </dgm:prSet>
      <dgm:spPr/>
    </dgm:pt>
    <dgm:pt modelId="{7CB4EE2A-9F00-4943-B20A-0E2305EB07AC}" type="pres">
      <dgm:prSet presAssocID="{2C8E1C82-447C-4EA9-952C-6366483230D4}" presName="parTrans" presStyleLbl="sibTrans2D1" presStyleIdx="5" presStyleCnt="6"/>
      <dgm:spPr/>
    </dgm:pt>
    <dgm:pt modelId="{7B84C1E2-5299-49EC-A8F7-D1C7CA855307}" type="pres">
      <dgm:prSet presAssocID="{2C8E1C82-447C-4EA9-952C-6366483230D4}" presName="connectorText" presStyleLbl="sibTrans2D1" presStyleIdx="5" presStyleCnt="6"/>
      <dgm:spPr/>
    </dgm:pt>
    <dgm:pt modelId="{10744EC4-5869-498A-93C2-821F30515BD4}" type="pres">
      <dgm:prSet presAssocID="{A78FAA97-67A7-4E67-8BA7-BA097B36A601}" presName="node" presStyleLbl="node1" presStyleIdx="5" presStyleCnt="6">
        <dgm:presLayoutVars>
          <dgm:bulletEnabled val="1"/>
        </dgm:presLayoutVars>
      </dgm:prSet>
      <dgm:spPr/>
    </dgm:pt>
  </dgm:ptLst>
  <dgm:cxnLst>
    <dgm:cxn modelId="{AF6F160B-418B-42BD-BFCD-EB99494316A5}" type="presOf" srcId="{1B011F0E-6016-427F-BAA3-B498FF1D3DCB}" destId="{B2D67AB8-0711-4510-85F2-95129B1FD5AE}" srcOrd="0" destOrd="0" presId="urn:microsoft.com/office/officeart/2005/8/layout/radial5"/>
    <dgm:cxn modelId="{FB5C4B13-3C35-4ABD-A25E-7AB3443FC860}" type="presOf" srcId="{750D5BC5-37B6-40DA-B765-DA356E651892}" destId="{50DB1930-B704-449B-A092-5E6E9B541A92}" srcOrd="1" destOrd="0" presId="urn:microsoft.com/office/officeart/2005/8/layout/radial5"/>
    <dgm:cxn modelId="{785FA02E-0713-41D0-A135-C223D8F9F98E}" type="presOf" srcId="{8B4FDA21-D15E-42FE-BE0A-B69480955F40}" destId="{0715E780-4065-403B-A0E7-67F569721981}" srcOrd="0" destOrd="0" presId="urn:microsoft.com/office/officeart/2005/8/layout/radial5"/>
    <dgm:cxn modelId="{84041B2F-1CFE-4FB6-985C-24F58A6D88F3}" srcId="{1B011F0E-6016-427F-BAA3-B498FF1D3DCB}" destId="{A78FAA97-67A7-4E67-8BA7-BA097B36A601}" srcOrd="5" destOrd="0" parTransId="{2C8E1C82-447C-4EA9-952C-6366483230D4}" sibTransId="{57CDDF9A-24F2-44D8-A892-8E15228FE434}"/>
    <dgm:cxn modelId="{6A1C2930-0412-4070-A947-96B3B58A1BF3}" type="presOf" srcId="{2C8E1C82-447C-4EA9-952C-6366483230D4}" destId="{7B84C1E2-5299-49EC-A8F7-D1C7CA855307}" srcOrd="1" destOrd="0" presId="urn:microsoft.com/office/officeart/2005/8/layout/radial5"/>
    <dgm:cxn modelId="{1B40B33F-D87F-4F0C-B445-3954E4626730}" type="presOf" srcId="{788C0ED9-E1AF-4C0F-98B0-8E8259A2BC1E}" destId="{E6652DF6-92E4-4F56-9B5B-CF3CD61EF432}" srcOrd="1" destOrd="0" presId="urn:microsoft.com/office/officeart/2005/8/layout/radial5"/>
    <dgm:cxn modelId="{951EB340-C303-4671-AA98-EC6E5CE029ED}" srcId="{1B011F0E-6016-427F-BAA3-B498FF1D3DCB}" destId="{8B4FDA21-D15E-42FE-BE0A-B69480955F40}" srcOrd="1" destOrd="0" parTransId="{5721AF32-6242-48BF-88B1-AC5CCB768FAB}" sibTransId="{AED513CF-1DEF-43C0-AD38-832DAA237703}"/>
    <dgm:cxn modelId="{D454B540-86AF-4DDB-9F7D-07C8A742550F}" type="presOf" srcId="{A78FAA97-67A7-4E67-8BA7-BA097B36A601}" destId="{10744EC4-5869-498A-93C2-821F30515BD4}" srcOrd="0" destOrd="0" presId="urn:microsoft.com/office/officeart/2005/8/layout/radial5"/>
    <dgm:cxn modelId="{8BD76761-99D1-466D-876A-DEA780AC8F74}" type="presOf" srcId="{6A1096F3-7965-4E7A-BFB7-E8570F36DF06}" destId="{FA2E4965-ACA7-441D-8D82-DE2DE02E50BC}" srcOrd="1" destOrd="0" presId="urn:microsoft.com/office/officeart/2005/8/layout/radial5"/>
    <dgm:cxn modelId="{2CF47343-44C1-4A65-8952-D326912CCA3F}" srcId="{1B011F0E-6016-427F-BAA3-B498FF1D3DCB}" destId="{0ACEB295-AE4E-476D-B036-16CBB18EB440}" srcOrd="2" destOrd="0" parTransId="{6A1096F3-7965-4E7A-BFB7-E8570F36DF06}" sibTransId="{7CC96563-6CA2-43D3-A623-C1961094BAFD}"/>
    <dgm:cxn modelId="{1482D478-2AC7-4366-A0CD-04DAD974DB41}" type="presOf" srcId="{2C8E1C82-447C-4EA9-952C-6366483230D4}" destId="{7CB4EE2A-9F00-4943-B20A-0E2305EB07AC}" srcOrd="0" destOrd="0" presId="urn:microsoft.com/office/officeart/2005/8/layout/radial5"/>
    <dgm:cxn modelId="{420FC77C-E1F2-4948-BC47-FBE41D61FEA0}" type="presOf" srcId="{0ACEB295-AE4E-476D-B036-16CBB18EB440}" destId="{7938F7E5-CFBF-471D-84ED-45EEF9C244C9}" srcOrd="0" destOrd="0" presId="urn:microsoft.com/office/officeart/2005/8/layout/radial5"/>
    <dgm:cxn modelId="{A4F30E7F-453D-4026-AF8E-CB096B2CA30A}" type="presOf" srcId="{7CE2C88D-D564-48C2-910C-5A10B9DA4C5D}" destId="{04DEA4D7-D112-4686-B07D-2C2FC3D57773}" srcOrd="0" destOrd="0" presId="urn:microsoft.com/office/officeart/2005/8/layout/radial5"/>
    <dgm:cxn modelId="{60599385-37E9-498F-9177-E79011F6AED1}" srcId="{1B011F0E-6016-427F-BAA3-B498FF1D3DCB}" destId="{9B2DF0D8-DC86-493F-A8DF-E0B59F6DA818}" srcOrd="4" destOrd="0" parTransId="{7CE2C88D-D564-48C2-910C-5A10B9DA4C5D}" sibTransId="{2D237458-1DDB-40A8-AB3F-BBDB3C1AD469}"/>
    <dgm:cxn modelId="{EEE4C585-0B58-42C5-A4FE-F27A4052B390}" srcId="{1B011F0E-6016-427F-BAA3-B498FF1D3DCB}" destId="{4F90D9D2-FB6D-41FC-AF8C-BDFE074F731F}" srcOrd="3" destOrd="0" parTransId="{750D5BC5-37B6-40DA-B765-DA356E651892}" sibTransId="{432EA63E-E421-4E08-8E81-82F466188C24}"/>
    <dgm:cxn modelId="{8704128D-3096-4AE1-8FFD-A1DB5A0EC88F}" srcId="{1B011F0E-6016-427F-BAA3-B498FF1D3DCB}" destId="{EB5F9503-983E-453A-B1EE-69821B1EB2AB}" srcOrd="0" destOrd="0" parTransId="{788C0ED9-E1AF-4C0F-98B0-8E8259A2BC1E}" sibTransId="{6B5056B8-0066-4E98-999E-D45DA0869E6E}"/>
    <dgm:cxn modelId="{C5F3BF9C-96C6-4249-809E-D845B5F75EDF}" type="presOf" srcId="{C8466F35-5A0E-439D-B1E8-9A720532E387}" destId="{79C1FD72-B418-4EE8-A697-6C7FC278AFE5}" srcOrd="0" destOrd="0" presId="urn:microsoft.com/office/officeart/2005/8/layout/radial5"/>
    <dgm:cxn modelId="{991B679F-00D3-42C0-8112-FFD8F3BB235D}" type="presOf" srcId="{6A1096F3-7965-4E7A-BFB7-E8570F36DF06}" destId="{EF4ED0E6-F911-4A2E-8425-BECE3CC7938B}" srcOrd="0" destOrd="0" presId="urn:microsoft.com/office/officeart/2005/8/layout/radial5"/>
    <dgm:cxn modelId="{BF9DBDA3-FD48-4143-8CA4-466313D29A75}" type="presOf" srcId="{4F90D9D2-FB6D-41FC-AF8C-BDFE074F731F}" destId="{D9EA70D9-661D-4552-A991-115597DA6916}" srcOrd="0" destOrd="0" presId="urn:microsoft.com/office/officeart/2005/8/layout/radial5"/>
    <dgm:cxn modelId="{AE3735A9-5E76-4502-9975-8BAB3DE22899}" type="presOf" srcId="{788C0ED9-E1AF-4C0F-98B0-8E8259A2BC1E}" destId="{E147D744-A8D8-4619-90D0-F9CFC32303EB}" srcOrd="0" destOrd="0" presId="urn:microsoft.com/office/officeart/2005/8/layout/radial5"/>
    <dgm:cxn modelId="{1A9828B5-1E85-43B8-9F7A-4FA1DBC27378}" type="presOf" srcId="{5721AF32-6242-48BF-88B1-AC5CCB768FAB}" destId="{282405A4-1739-49B1-8837-7C82C1448413}" srcOrd="0" destOrd="0" presId="urn:microsoft.com/office/officeart/2005/8/layout/radial5"/>
    <dgm:cxn modelId="{6CDEFEB9-85BD-4F94-92AA-DEE8F17EC578}" type="presOf" srcId="{750D5BC5-37B6-40DA-B765-DA356E651892}" destId="{0078AC71-15BF-4F37-8EE1-41D168329D5D}" srcOrd="0" destOrd="0" presId="urn:microsoft.com/office/officeart/2005/8/layout/radial5"/>
    <dgm:cxn modelId="{42B73BC9-43B1-41F8-B986-45953DBCD9A8}" type="presOf" srcId="{5721AF32-6242-48BF-88B1-AC5CCB768FAB}" destId="{FC589F4F-A658-4A3B-98F9-CDC22F0D9959}" srcOrd="1" destOrd="0" presId="urn:microsoft.com/office/officeart/2005/8/layout/radial5"/>
    <dgm:cxn modelId="{7F0043D7-1D24-4A98-ACD4-AACD85E1BC01}" srcId="{C8466F35-5A0E-439D-B1E8-9A720532E387}" destId="{1B011F0E-6016-427F-BAA3-B498FF1D3DCB}" srcOrd="0" destOrd="0" parTransId="{D802DD71-1094-4003-A233-9E4EBB5FDCFE}" sibTransId="{F6E4F031-9DC7-42AE-BEC1-94DA806AA931}"/>
    <dgm:cxn modelId="{966700DA-7CBB-4CC1-AAB7-7AD7F01FB12A}" type="presOf" srcId="{9B2DF0D8-DC86-493F-A8DF-E0B59F6DA818}" destId="{4F3281F1-8BB9-401E-B047-87E90AB7A336}" srcOrd="0" destOrd="0" presId="urn:microsoft.com/office/officeart/2005/8/layout/radial5"/>
    <dgm:cxn modelId="{2295CBE8-A543-431B-A019-6EB943FE6F80}" type="presOf" srcId="{EB5F9503-983E-453A-B1EE-69821B1EB2AB}" destId="{D5CD8225-EF14-4E4E-9596-60BE130ABD6F}" srcOrd="0" destOrd="0" presId="urn:microsoft.com/office/officeart/2005/8/layout/radial5"/>
    <dgm:cxn modelId="{8840C0F8-AF8A-4BF0-BDF3-A752899EA897}" type="presOf" srcId="{7CE2C88D-D564-48C2-910C-5A10B9DA4C5D}" destId="{39AB0A61-FFE3-4FA4-ABDA-62EC4F4C7F2F}" srcOrd="1" destOrd="0" presId="urn:microsoft.com/office/officeart/2005/8/layout/radial5"/>
    <dgm:cxn modelId="{BBDEB79A-1221-412F-9CF3-554D170AFD95}" type="presParOf" srcId="{79C1FD72-B418-4EE8-A697-6C7FC278AFE5}" destId="{B2D67AB8-0711-4510-85F2-95129B1FD5AE}" srcOrd="0" destOrd="0" presId="urn:microsoft.com/office/officeart/2005/8/layout/radial5"/>
    <dgm:cxn modelId="{FB40EDDC-FA1D-42E1-85C2-353A0D9B42EA}" type="presParOf" srcId="{79C1FD72-B418-4EE8-A697-6C7FC278AFE5}" destId="{E147D744-A8D8-4619-90D0-F9CFC32303EB}" srcOrd="1" destOrd="0" presId="urn:microsoft.com/office/officeart/2005/8/layout/radial5"/>
    <dgm:cxn modelId="{98ADAAB7-55E4-4221-9081-821712008319}" type="presParOf" srcId="{E147D744-A8D8-4619-90D0-F9CFC32303EB}" destId="{E6652DF6-92E4-4F56-9B5B-CF3CD61EF432}" srcOrd="0" destOrd="0" presId="urn:microsoft.com/office/officeart/2005/8/layout/radial5"/>
    <dgm:cxn modelId="{6360B9A7-FCC7-48E8-B6F7-608401318F2C}" type="presParOf" srcId="{79C1FD72-B418-4EE8-A697-6C7FC278AFE5}" destId="{D5CD8225-EF14-4E4E-9596-60BE130ABD6F}" srcOrd="2" destOrd="0" presId="urn:microsoft.com/office/officeart/2005/8/layout/radial5"/>
    <dgm:cxn modelId="{A0C3EA61-9FE1-4E9B-B6E8-EB2BAF4BD6B8}" type="presParOf" srcId="{79C1FD72-B418-4EE8-A697-6C7FC278AFE5}" destId="{282405A4-1739-49B1-8837-7C82C1448413}" srcOrd="3" destOrd="0" presId="urn:microsoft.com/office/officeart/2005/8/layout/radial5"/>
    <dgm:cxn modelId="{892DEC59-F959-4876-9DB4-BE7A1CC81AAD}" type="presParOf" srcId="{282405A4-1739-49B1-8837-7C82C1448413}" destId="{FC589F4F-A658-4A3B-98F9-CDC22F0D9959}" srcOrd="0" destOrd="0" presId="urn:microsoft.com/office/officeart/2005/8/layout/radial5"/>
    <dgm:cxn modelId="{22C62BEE-268A-499D-95EE-F8F0CB2383AC}" type="presParOf" srcId="{79C1FD72-B418-4EE8-A697-6C7FC278AFE5}" destId="{0715E780-4065-403B-A0E7-67F569721981}" srcOrd="4" destOrd="0" presId="urn:microsoft.com/office/officeart/2005/8/layout/radial5"/>
    <dgm:cxn modelId="{223EEC3C-AA3D-4DD6-9137-8B909BFBD5F0}" type="presParOf" srcId="{79C1FD72-B418-4EE8-A697-6C7FC278AFE5}" destId="{EF4ED0E6-F911-4A2E-8425-BECE3CC7938B}" srcOrd="5" destOrd="0" presId="urn:microsoft.com/office/officeart/2005/8/layout/radial5"/>
    <dgm:cxn modelId="{635F2538-ACF4-400B-BF6C-C6D64BB8D7DC}" type="presParOf" srcId="{EF4ED0E6-F911-4A2E-8425-BECE3CC7938B}" destId="{FA2E4965-ACA7-441D-8D82-DE2DE02E50BC}" srcOrd="0" destOrd="0" presId="urn:microsoft.com/office/officeart/2005/8/layout/radial5"/>
    <dgm:cxn modelId="{B56F0FFC-542A-4B51-80E7-9F745DABE228}" type="presParOf" srcId="{79C1FD72-B418-4EE8-A697-6C7FC278AFE5}" destId="{7938F7E5-CFBF-471D-84ED-45EEF9C244C9}" srcOrd="6" destOrd="0" presId="urn:microsoft.com/office/officeart/2005/8/layout/radial5"/>
    <dgm:cxn modelId="{AE495CC1-3D4B-4449-B6A8-3FB8A8B6DDA6}" type="presParOf" srcId="{79C1FD72-B418-4EE8-A697-6C7FC278AFE5}" destId="{0078AC71-15BF-4F37-8EE1-41D168329D5D}" srcOrd="7" destOrd="0" presId="urn:microsoft.com/office/officeart/2005/8/layout/radial5"/>
    <dgm:cxn modelId="{3F2C0EAB-1098-4DDD-8EA6-4D675C39881E}" type="presParOf" srcId="{0078AC71-15BF-4F37-8EE1-41D168329D5D}" destId="{50DB1930-B704-449B-A092-5E6E9B541A92}" srcOrd="0" destOrd="0" presId="urn:microsoft.com/office/officeart/2005/8/layout/radial5"/>
    <dgm:cxn modelId="{ED86629F-6807-4BD7-9DEF-E3FA8719DDBF}" type="presParOf" srcId="{79C1FD72-B418-4EE8-A697-6C7FC278AFE5}" destId="{D9EA70D9-661D-4552-A991-115597DA6916}" srcOrd="8" destOrd="0" presId="urn:microsoft.com/office/officeart/2005/8/layout/radial5"/>
    <dgm:cxn modelId="{8D77CFA2-FFC3-4C6C-BEBB-D49B2A8D7285}" type="presParOf" srcId="{79C1FD72-B418-4EE8-A697-6C7FC278AFE5}" destId="{04DEA4D7-D112-4686-B07D-2C2FC3D57773}" srcOrd="9" destOrd="0" presId="urn:microsoft.com/office/officeart/2005/8/layout/radial5"/>
    <dgm:cxn modelId="{4F3EF194-217B-4FFB-9F13-8629DB0DC821}" type="presParOf" srcId="{04DEA4D7-D112-4686-B07D-2C2FC3D57773}" destId="{39AB0A61-FFE3-4FA4-ABDA-62EC4F4C7F2F}" srcOrd="0" destOrd="0" presId="urn:microsoft.com/office/officeart/2005/8/layout/radial5"/>
    <dgm:cxn modelId="{CE5C52E7-078E-4365-9CF8-1B61A733A668}" type="presParOf" srcId="{79C1FD72-B418-4EE8-A697-6C7FC278AFE5}" destId="{4F3281F1-8BB9-401E-B047-87E90AB7A336}" srcOrd="10" destOrd="0" presId="urn:microsoft.com/office/officeart/2005/8/layout/radial5"/>
    <dgm:cxn modelId="{498DA0D6-ACD0-46D7-9BE5-CC5643DCB660}" type="presParOf" srcId="{79C1FD72-B418-4EE8-A697-6C7FC278AFE5}" destId="{7CB4EE2A-9F00-4943-B20A-0E2305EB07AC}" srcOrd="11" destOrd="0" presId="urn:microsoft.com/office/officeart/2005/8/layout/radial5"/>
    <dgm:cxn modelId="{95249BD0-745A-40EC-BAFA-52FCFCD377AE}" type="presParOf" srcId="{7CB4EE2A-9F00-4943-B20A-0E2305EB07AC}" destId="{7B84C1E2-5299-49EC-A8F7-D1C7CA855307}" srcOrd="0" destOrd="0" presId="urn:microsoft.com/office/officeart/2005/8/layout/radial5"/>
    <dgm:cxn modelId="{4F8D1039-FC9A-4A5A-BCFB-9CFBDC992005}" type="presParOf" srcId="{79C1FD72-B418-4EE8-A697-6C7FC278AFE5}" destId="{10744EC4-5869-498A-93C2-821F30515BD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67AB8-0711-4510-85F2-95129B1FD5AE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মাটির ব্যাবহার</a:t>
          </a:r>
          <a:endParaRPr lang="en-US" sz="30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60263" y="2205596"/>
        <a:ext cx="1007473" cy="1007473"/>
      </dsp:txXfrm>
    </dsp:sp>
    <dsp:sp modelId="{E147D744-A8D8-4619-90D0-F9CFC32303EB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8418" y="1620816"/>
        <a:ext cx="211162" cy="290655"/>
      </dsp:txXfrm>
    </dsp:sp>
    <dsp:sp modelId="{D5CD8225-EF14-4E4E-9596-60BE130ABD6F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ফসল উৎপাদনে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0263" y="211644"/>
        <a:ext cx="1007473" cy="1007473"/>
      </dsp:txXfrm>
    </dsp:sp>
    <dsp:sp modelId="{282405A4-1739-49B1-8837-7C82C1448413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75244" y="2092411"/>
        <a:ext cx="211162" cy="290655"/>
      </dsp:txXfrm>
    </dsp:sp>
    <dsp:sp modelId="{0715E780-4065-403B-A0E7-67F569721981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উদ্ভিদ জন্মাতে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7076" y="1208620"/>
        <a:ext cx="1007473" cy="1007473"/>
      </dsp:txXfrm>
    </dsp:sp>
    <dsp:sp modelId="{EF4ED0E6-F911-4A2E-8425-BECE3CC7938B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75244" y="3035600"/>
        <a:ext cx="211162" cy="290655"/>
      </dsp:txXfrm>
    </dsp:sp>
    <dsp:sp modelId="{7938F7E5-CFBF-471D-84ED-45EEF9C244C9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কৃষি কাজে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87076" y="3202572"/>
        <a:ext cx="1007473" cy="1007473"/>
      </dsp:txXfrm>
    </dsp:sp>
    <dsp:sp modelId="{0078AC71-15BF-4F37-8EE1-41D168329D5D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8418" y="3507195"/>
        <a:ext cx="211162" cy="290655"/>
      </dsp:txXfrm>
    </dsp:sp>
    <dsp:sp modelId="{D9EA70D9-661D-4552-A991-115597DA6916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গৃহ নির্মান করতে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0263" y="4199548"/>
        <a:ext cx="1007473" cy="1007473"/>
      </dsp:txXfrm>
    </dsp:sp>
    <dsp:sp modelId="{04DEA4D7-D112-4686-B07D-2C2FC3D57773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41592" y="3035600"/>
        <a:ext cx="211162" cy="290655"/>
      </dsp:txXfrm>
    </dsp:sp>
    <dsp:sp modelId="{4F3281F1-8BB9-401E-B047-87E90AB7A336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মাটির জিনিস তৈরিতে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450" y="3202572"/>
        <a:ext cx="1007473" cy="1007473"/>
      </dsp:txXfrm>
    </dsp:sp>
    <dsp:sp modelId="{7CB4EE2A-9F00-4943-B20A-0E2305EB07AC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141592" y="2092411"/>
        <a:ext cx="211162" cy="290655"/>
      </dsp:txXfrm>
    </dsp:sp>
    <dsp:sp modelId="{10744EC4-5869-498A-93C2-821F30515BD4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আবর্জনা ঢাকতে </a:t>
          </a:r>
          <a:endParaRPr lang="en-US" sz="2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450" y="1208620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26EB-7A4D-449D-8FB3-E6F47A171DE1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E7E0-1D69-43CE-AFFA-BDE4884D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F56F8-7DFC-4A6B-B5B6-31EE7A4CB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B456-7ABB-4ACB-9928-8D68A632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F81B-365B-42D7-8972-2947E9B3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8AC4-940E-48F9-8147-35462273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DF65-3840-4F0A-8417-1F7BAD64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3601-BDF7-4476-B1BA-24A7F8B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17D-FF3A-43DE-BEE5-74882A5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5E20-F3F7-432D-AAC5-91DAE2BA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E15-3945-4702-9929-5730757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84-5572-4F31-A9F5-D75002D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B9E-D3EE-41D0-9FCA-3A18388C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10FD-A95E-4747-A89E-4E4E1A86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EF40-38F5-4763-9047-09D46082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E12-F144-407C-89C6-626957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4FFA-EE71-421A-94AB-A19105A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6A47-E3F9-4244-A7B5-1EA96CB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42DA-E9A9-4168-BC92-AD3D8C0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3B2-F929-4540-9B0C-A317E8D9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F31-ADCB-404F-A693-72065BE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137-2C85-4C4D-9BE2-E84D6AEA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71DD-7520-4547-BA72-4687B8F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F3D-DA1D-4CF0-8206-EA19C44A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CF43-3F34-41E3-AAC0-EFA0297E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A636-3511-49F5-8A6D-5E57952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7F15-6F2A-4AB4-8A68-A3AA0EA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D6DC-8AE4-4288-9573-DA388093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603-3995-459C-8A0C-20C900AB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F84C-8B30-4B97-B5E0-42676F39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ECC0-EA00-4575-A696-1F98738F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3F79-6EE2-433C-B525-BB1AFCB6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D40F-3F5B-4997-9040-3225C83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09AF-512F-4CAE-895B-C258D3F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B746-3E9C-4C55-90D9-4C722FFD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1C70-D07A-424D-AEAC-F44CAEBB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3D61-FC43-450F-AB1D-2F830DFE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2B53-40CA-4007-BE5C-CB06D6277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8715D-0288-4227-9994-A9EA0183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8C77-9E2C-41AA-AEA4-EC5E43BC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897-366F-4D9D-BAD1-D7121C7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D6A81-63DB-40DC-81B5-54EF8C2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2599-63F0-45E5-81C6-307372F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7C45-56A1-4CF3-A644-9622A967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C8E4-0AAF-43F8-8F2D-AA243D42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258D-6A2E-44E1-A6EB-947D431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8C4F63-AAA9-4CF8-A9D8-712F551EED0B}"/>
              </a:ext>
            </a:extLst>
          </p:cNvPr>
          <p:cNvSpPr/>
          <p:nvPr userDrawn="1"/>
        </p:nvSpPr>
        <p:spPr>
          <a:xfrm>
            <a:off x="116115" y="130629"/>
            <a:ext cx="11959771" cy="658948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 anchor="ctr">
            <a:spAutoFit/>
          </a:bodyPr>
          <a:lstStyle/>
          <a:p>
            <a:pPr algn="ctr"/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7E42-18C8-45A3-A442-5E67F438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5499-5D5D-4FFC-9093-E9E48455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56A4-242D-42FF-872B-FB5CDDCF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2102-616E-4F07-BDA9-B183808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80A2-904F-429D-95EE-24EC466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C17D-BEA7-4573-A129-28D932E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00EE-ADAA-4B34-9161-90D61A4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F213-5184-47C6-99C7-5AEB5491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78CD-EF64-4D59-9C0D-E5242D6B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CBB3-D212-4A98-A972-14A88616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3B3-09DF-4D7D-B764-0C0B92C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E6E1-5EF6-4D46-B3A2-414F450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A6B86-04E4-45BA-AA06-0D9F8E0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F666-6BCE-4B6A-9CBA-43972819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2175-D58C-4378-873E-A0D36DB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9F1-EA5E-477E-99E9-864E7137E48A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555A-D41E-4592-9B5D-FB54B182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CECA-B9A7-46D4-8AF2-998FD4F9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51E7F-A804-4B0F-808C-A9557752C899}"/>
              </a:ext>
            </a:extLst>
          </p:cNvPr>
          <p:cNvSpPr txBox="1"/>
          <p:nvPr/>
        </p:nvSpPr>
        <p:spPr>
          <a:xfrm>
            <a:off x="381001" y="349267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A23A5-D661-4600-9D40-E19157D0B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81" y="1364930"/>
            <a:ext cx="6961238" cy="526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054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1390369" y="1137631"/>
            <a:ext cx="9411263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কি কি কাজে ব্যবহার হয় তা লিখ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095C7-209E-4B2B-BF71-B5CABE45663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94F1815-E22B-4D85-9492-1C0546D04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70047"/>
              </p:ext>
            </p:extLst>
          </p:nvPr>
        </p:nvGraphicFramePr>
        <p:xfrm>
          <a:off x="639097" y="1968628"/>
          <a:ext cx="10913807" cy="4582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13807">
                  <a:extLst>
                    <a:ext uri="{9D8B030D-6E8A-4147-A177-3AD203B41FA5}">
                      <a16:colId xmlns:a16="http://schemas.microsoft.com/office/drawing/2014/main" val="4179867120"/>
                    </a:ext>
                  </a:extLst>
                </a:gridCol>
              </a:tblGrid>
              <a:tr h="76379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 ব্যাবহার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47627"/>
                  </a:ext>
                </a:extLst>
              </a:tr>
              <a:tr h="76379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722044"/>
                  </a:ext>
                </a:extLst>
              </a:tr>
              <a:tr h="76379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953696"/>
                  </a:ext>
                </a:extLst>
              </a:tr>
              <a:tr h="76379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672347"/>
                  </a:ext>
                </a:extLst>
              </a:tr>
              <a:tr h="76379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06009"/>
                  </a:ext>
                </a:extLst>
              </a:tr>
              <a:tr h="76379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79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B9B5AB24-68A1-4BE0-AAAE-A216D6A84EAE}"/>
              </a:ext>
            </a:extLst>
          </p:cNvPr>
          <p:cNvSpPr txBox="1"/>
          <p:nvPr/>
        </p:nvSpPr>
        <p:spPr>
          <a:xfrm>
            <a:off x="2413371" y="459205"/>
            <a:ext cx="7365258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কি কি কাজে ব্যবহার হয় তা দেখি-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7153C20-8837-49A5-88A3-86A70567D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188633"/>
              </p:ext>
            </p:extLst>
          </p:nvPr>
        </p:nvGraphicFramePr>
        <p:xfrm>
          <a:off x="2108200" y="12653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B2D67AB8-0711-4510-85F2-95129B1FD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E147D744-A8D8-4619-90D0-F9CFC3230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5CD8225-EF14-4E4E-9596-60BE130AB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282405A4-1739-49B1-8837-7C82C1448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715E780-4065-403B-A0E7-67F569721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EF4ED0E6-F911-4A2E-8425-BECE3CC79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7938F7E5-CFBF-471D-84ED-45EEF9C24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0078AC71-15BF-4F37-8EE1-41D168329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D9EA70D9-661D-4552-A991-115597DA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04DEA4D7-D112-4686-B07D-2C2FC3D57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4F3281F1-8BB9-401E-B047-87E90AB7A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graphicEl>
                                              <a:dgm id="{7CB4EE2A-9F00-4943-B20A-0E2305EB0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>
                                            <p:graphicEl>
                                              <a:dgm id="{10744EC4-5869-498A-93C2-821F30515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682790" y="480829"/>
            <a:ext cx="302522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720951" y="4863723"/>
            <a:ext cx="517252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ঢেকে দেওয়া হচ্ছে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222260" y="4815625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ঘর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D21A40-A2BD-4145-B66D-F66420A2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5" t="64461" r="23047" b="8673"/>
          <a:stretch/>
        </p:blipFill>
        <p:spPr>
          <a:xfrm>
            <a:off x="751662" y="1477647"/>
            <a:ext cx="4643472" cy="332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7CC9F3-4456-4C7A-9A0F-66F63BE83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1"/>
          <a:stretch/>
        </p:blipFill>
        <p:spPr>
          <a:xfrm>
            <a:off x="6796867" y="1515644"/>
            <a:ext cx="4834693" cy="33248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3738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C7B31-823D-4C1E-A076-A5DE51A3C3DA}"/>
              </a:ext>
            </a:extLst>
          </p:cNvPr>
          <p:cNvSpPr txBox="1"/>
          <p:nvPr/>
        </p:nvSpPr>
        <p:spPr>
          <a:xfrm>
            <a:off x="-78827" y="874429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 ও ২২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9DDAFE-EA69-4E35-9F46-48B2E307D415}"/>
              </a:ext>
            </a:extLst>
          </p:cNvPr>
          <p:cNvGrpSpPr/>
          <p:nvPr/>
        </p:nvGrpSpPr>
        <p:grpSpPr>
          <a:xfrm>
            <a:off x="1799017" y="1520760"/>
            <a:ext cx="8593966" cy="5080183"/>
            <a:chOff x="1548580" y="1520760"/>
            <a:chExt cx="8593966" cy="5080183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42DA7B67-4CD5-493E-8DDE-4E7CD360B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9" r="11023" b="6646"/>
            <a:stretch/>
          </p:blipFill>
          <p:spPr>
            <a:xfrm>
              <a:off x="5932007" y="1520760"/>
              <a:ext cx="4210539" cy="5080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6867F2-F471-497B-9701-62840CA3C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4" b="701"/>
            <a:stretch/>
          </p:blipFill>
          <p:spPr>
            <a:xfrm>
              <a:off x="1548580" y="1520760"/>
              <a:ext cx="4383427" cy="50801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</p:spTree>
    <p:extLst>
      <p:ext uri="{BB962C8B-B14F-4D97-AF65-F5344CB8AC3E}">
        <p14:creationId xmlns:p14="http://schemas.microsoft.com/office/powerpoint/2010/main" val="13085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1ED9A-5AE1-4EC5-80E5-0275155AB88B}"/>
              </a:ext>
            </a:extLst>
          </p:cNvPr>
          <p:cNvSpPr/>
          <p:nvPr/>
        </p:nvSpPr>
        <p:spPr>
          <a:xfrm>
            <a:off x="4874351" y="42230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DEC72-F30C-440A-AF61-23A347862CC2}"/>
              </a:ext>
            </a:extLst>
          </p:cNvPr>
          <p:cNvSpPr/>
          <p:nvPr/>
        </p:nvSpPr>
        <p:spPr>
          <a:xfrm>
            <a:off x="811289" y="1191570"/>
            <a:ext cx="1056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গুরত্ব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 করে পোষ্টার পেপারে লিখ।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553030-1024-4F9D-88F4-388931FC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99" y="2164712"/>
            <a:ext cx="6912002" cy="41615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812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A9162-D31B-424D-94ED-2E2AD59783AA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287127" y="1051572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1707931" y="1814156"/>
            <a:ext cx="951559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বলতে কী বুঝ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মাটি কি কি কাজে ব্যাবহার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মাটির তিনটি গুরুত্ব লিখ।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2" y="939814"/>
            <a:ext cx="11621728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কি কি কাজে মাটি ব্যবহার কর তার একটি তালিকা তৈরি করে আনবে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F5F3C-61CE-4ED3-B03F-730D5522F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3727" y="1860928"/>
            <a:ext cx="5824547" cy="4368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376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DF3A6-E383-4776-81B3-C65D3A08B5D7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1A813-AF36-4481-BDE2-78842B057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9" y="1294783"/>
            <a:ext cx="9965362" cy="50617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416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CBF0C5-735A-4E78-9A35-486C1DDBBE04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92642-D10D-4F8F-B005-88ED1FFD54D7}"/>
              </a:ext>
            </a:extLst>
          </p:cNvPr>
          <p:cNvSpPr txBox="1"/>
          <p:nvPr/>
        </p:nvSpPr>
        <p:spPr>
          <a:xfrm>
            <a:off x="310055" y="3346235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9CA18-9D97-4338-A0DC-87D7D8A19316}"/>
              </a:ext>
            </a:extLst>
          </p:cNvPr>
          <p:cNvSpPr txBox="1"/>
          <p:nvPr/>
        </p:nvSpPr>
        <p:spPr>
          <a:xfrm>
            <a:off x="6385692" y="3360523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endParaRPr lang="bn-BD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০০/০০/২০২০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0F8A4D-B8A9-4F8A-A265-4ABFDA16B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1" y="649443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B2E5D-5EA5-4A1B-BA4C-C7AC9D176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82" y="808486"/>
            <a:ext cx="2098390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9339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682153" y="270088"/>
            <a:ext cx="482769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7767" y="6225360"/>
            <a:ext cx="6802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BE2E53-1333-443F-872B-5D47569DCD87}"/>
              </a:ext>
            </a:extLst>
          </p:cNvPr>
          <p:cNvSpPr/>
          <p:nvPr/>
        </p:nvSpPr>
        <p:spPr>
          <a:xfrm>
            <a:off x="4391017" y="5961458"/>
            <a:ext cx="3409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মধ্যে।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655F2-4FED-4A84-B7AD-B462F6C8DDC7}"/>
              </a:ext>
            </a:extLst>
          </p:cNvPr>
          <p:cNvSpPr/>
          <p:nvPr/>
        </p:nvSpPr>
        <p:spPr>
          <a:xfrm>
            <a:off x="4917466" y="5233786"/>
            <a:ext cx="2357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মাট 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1F30E4-BB70-489E-BC56-94D572D913FC}"/>
              </a:ext>
            </a:extLst>
          </p:cNvPr>
          <p:cNvSpPr txBox="1"/>
          <p:nvPr/>
        </p:nvSpPr>
        <p:spPr>
          <a:xfrm>
            <a:off x="1670882" y="270088"/>
            <a:ext cx="8850236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কোথায় উৎপাদন 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FC7CC-5091-42B1-B3D9-73615F845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67" y="891605"/>
            <a:ext cx="6636467" cy="444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489F07-6A38-4437-978E-D45CBE62C969}"/>
              </a:ext>
            </a:extLst>
          </p:cNvPr>
          <p:cNvSpPr txBox="1"/>
          <p:nvPr/>
        </p:nvSpPr>
        <p:spPr>
          <a:xfrm>
            <a:off x="1670882" y="270088"/>
            <a:ext cx="8850236" cy="62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কোন অংশে ফসল 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47BEB-E003-4961-BDEA-D3343F145D91}"/>
              </a:ext>
            </a:extLst>
          </p:cNvPr>
          <p:cNvSpPr/>
          <p:nvPr/>
        </p:nvSpPr>
        <p:spPr>
          <a:xfrm>
            <a:off x="425669" y="5940370"/>
            <a:ext cx="11340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 উপরের অংশে, মাঠের উপরের অংশকে মাটি বলে। 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5" grpId="0"/>
      <p:bldP spid="15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7409" y="945044"/>
            <a:ext cx="7297182" cy="990849"/>
          </a:xfrm>
          <a:prstGeom prst="rect">
            <a:avLst/>
          </a:prstGeom>
        </p:spPr>
        <p:txBody>
          <a:bodyPr wrap="square" lIns="66865" tIns="33433" rIns="66865" bIns="33433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গুরুত্ব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855" y="208148"/>
            <a:ext cx="6196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807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8A0A2-EF32-4CDA-AB52-81006DB37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2" y="1870142"/>
            <a:ext cx="6386297" cy="4789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474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015" y="669447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122" y="1910895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58509" y="3400425"/>
            <a:ext cx="7689662" cy="1050278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D0267-DB5D-4B57-B7C4-07AB87350EFB}"/>
              </a:ext>
            </a:extLst>
          </p:cNvPr>
          <p:cNvSpPr txBox="1"/>
          <p:nvPr/>
        </p:nvSpPr>
        <p:spPr>
          <a:xfrm>
            <a:off x="1558509" y="2754093"/>
            <a:ext cx="1026562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কী তা বলতে পারবে;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ব্যাবহার সম্পর্কে ব্যাখ্যা করতে পারবে;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গুরত্ব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9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148" y="5840552"/>
            <a:ext cx="1185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পৃথীবির উপরেরে নরম অংশে মাটি দেখতে পাচ্ছি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147594" y="266884"/>
            <a:ext cx="38968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2026439" y="5016585"/>
            <a:ext cx="175198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051F1-D23C-4DB3-A2CF-DA10FCAED09F}"/>
              </a:ext>
            </a:extLst>
          </p:cNvPr>
          <p:cNvSpPr/>
          <p:nvPr/>
        </p:nvSpPr>
        <p:spPr>
          <a:xfrm>
            <a:off x="7923163" y="5004177"/>
            <a:ext cx="3105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কয়েকটি অংশ</a:t>
            </a:r>
            <a:endParaRPr lang="en-A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8D1DA-286D-4711-A937-DD1BFE999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" y="987034"/>
            <a:ext cx="5136496" cy="4059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DFD7A6A-3A7F-4A40-9F3E-562E0B461AB5}"/>
              </a:ext>
            </a:extLst>
          </p:cNvPr>
          <p:cNvGrpSpPr/>
          <p:nvPr/>
        </p:nvGrpSpPr>
        <p:grpSpPr>
          <a:xfrm>
            <a:off x="6721323" y="987034"/>
            <a:ext cx="5136496" cy="4059963"/>
            <a:chOff x="6210688" y="1344060"/>
            <a:chExt cx="5560863" cy="35269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AD9CF5-7DA0-447D-A998-C4FAB6779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99" r="17105"/>
            <a:stretch/>
          </p:blipFill>
          <p:spPr>
            <a:xfrm>
              <a:off x="6210688" y="1370481"/>
              <a:ext cx="3091197" cy="34740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AD29B9-AFDF-461F-9868-8CDBEE652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891" y="1344060"/>
              <a:ext cx="2427660" cy="352690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A64E0E-EEE2-4EAC-9097-FCB2D55484EC}"/>
              </a:ext>
            </a:extLst>
          </p:cNvPr>
          <p:cNvSpPr txBox="1"/>
          <p:nvPr/>
        </p:nvSpPr>
        <p:spPr>
          <a:xfrm>
            <a:off x="2539343" y="266884"/>
            <a:ext cx="711331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পৃথিবীর কোন অংশে মাটি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8" grpId="1"/>
      <p:bldP spid="7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/>
          <p:nvPr/>
        </p:nvSpPr>
        <p:spPr>
          <a:xfrm>
            <a:off x="2990058" y="1233335"/>
            <a:ext cx="6211884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 বলতে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12093-DD03-47C4-A8C2-F5371799C97E}"/>
              </a:ext>
            </a:extLst>
          </p:cNvPr>
          <p:cNvSpPr txBox="1"/>
          <p:nvPr/>
        </p:nvSpPr>
        <p:spPr>
          <a:xfrm>
            <a:off x="3967655" y="443783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D88DE1-7E72-4FF7-B935-6B8EB4A50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94" y="2080173"/>
            <a:ext cx="7469213" cy="44815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578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0143" y="5864203"/>
            <a:ext cx="887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মাটিতে জন্মায়,মাটি থেকে এরা খাবার পায়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366152" y="427086"/>
            <a:ext cx="3459697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DDC8E-FF42-4E27-9C42-57AB64E7B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801" y="1452666"/>
            <a:ext cx="4909565" cy="3677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399449-B901-42D6-991B-80DF9106C96A}"/>
              </a:ext>
            </a:extLst>
          </p:cNvPr>
          <p:cNvSpPr/>
          <p:nvPr/>
        </p:nvSpPr>
        <p:spPr>
          <a:xfrm>
            <a:off x="1297981" y="5057614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69ED42-5554-4DA9-ACD8-C28F5AE2BA18}"/>
              </a:ext>
            </a:extLst>
          </p:cNvPr>
          <p:cNvSpPr/>
          <p:nvPr/>
        </p:nvSpPr>
        <p:spPr>
          <a:xfrm>
            <a:off x="6565052" y="4489917"/>
            <a:ext cx="467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EBF7C-1EBD-4C4B-A8E1-4A4B0BA50B81}"/>
              </a:ext>
            </a:extLst>
          </p:cNvPr>
          <p:cNvSpPr txBox="1"/>
          <p:nvPr/>
        </p:nvSpPr>
        <p:spPr>
          <a:xfrm>
            <a:off x="1069258" y="427086"/>
            <a:ext cx="10053484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উদ্ভিদ,গাচ্ছ-পালা,ফসল ও শাক-সবজি কোথায় জন্মায়?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4A96B-83D6-4C25-86C4-EB85F85411C3}"/>
              </a:ext>
            </a:extLst>
          </p:cNvPr>
          <p:cNvSpPr/>
          <p:nvPr/>
        </p:nvSpPr>
        <p:spPr>
          <a:xfrm>
            <a:off x="7400185" y="5007145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738F95-DE7C-4FA6-8E9C-1CEB69B4C8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9223"/>
          <a:stretch/>
        </p:blipFill>
        <p:spPr>
          <a:xfrm>
            <a:off x="6661232" y="1500869"/>
            <a:ext cx="4575311" cy="3629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085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89449" y="489353802"/>
            <a:ext cx="79718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latin typeface="NikoshBAN" pitchFamily="2" charset="0"/>
                <a:cs typeface="NikoshBAN" pitchFamily="2" charset="0"/>
              </a:rPr>
              <a:t>অক্ষ হলো কোন বস্তুর কেন্দ্র বরাবর ছেদকারী কাল্পনিক রেখা।</a:t>
            </a:r>
            <a:endParaRPr lang="en-US" sz="3375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738" y="5777173"/>
            <a:ext cx="517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 থেকে।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891771" y="313265"/>
            <a:ext cx="440845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D14D2-D068-44F0-918F-37A20ACF9113}"/>
              </a:ext>
            </a:extLst>
          </p:cNvPr>
          <p:cNvSpPr txBox="1"/>
          <p:nvPr/>
        </p:nvSpPr>
        <p:spPr>
          <a:xfrm>
            <a:off x="1831428" y="5035637"/>
            <a:ext cx="255224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AF5073-2E6F-44E0-A65A-4226F5C8A947}"/>
              </a:ext>
            </a:extLst>
          </p:cNvPr>
          <p:cNvSpPr/>
          <p:nvPr/>
        </p:nvSpPr>
        <p:spPr>
          <a:xfrm>
            <a:off x="1831428" y="313265"/>
            <a:ext cx="852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হাড়ি-পাতিল ও ইট কী থেকে তৈরি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A92104-59AC-44B1-90E9-96FC98F569E9}"/>
              </a:ext>
            </a:extLst>
          </p:cNvPr>
          <p:cNvSpPr txBox="1"/>
          <p:nvPr/>
        </p:nvSpPr>
        <p:spPr>
          <a:xfrm>
            <a:off x="7271034" y="5035638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 তৈরি হচ্ছে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urlবাাআ্.jpg">
            <a:extLst>
              <a:ext uri="{FF2B5EF4-FFF2-40B4-BE49-F238E27FC236}">
                <a16:creationId xmlns:a16="http://schemas.microsoft.com/office/drawing/2014/main" id="{936B10A2-85D6-4DF6-A509-243BF15BB782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/>
          <a:srcRect r="17600" b="9836"/>
          <a:stretch>
            <a:fillRect/>
          </a:stretch>
        </p:blipFill>
        <p:spPr>
          <a:xfrm>
            <a:off x="818372" y="1075138"/>
            <a:ext cx="4846320" cy="38404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 descr="Screen Clipping">
            <a:extLst>
              <a:ext uri="{FF2B5EF4-FFF2-40B4-BE49-F238E27FC236}">
                <a16:creationId xmlns:a16="http://schemas.microsoft.com/office/drawing/2014/main" id="{D1D80431-D947-45E2-B927-0E3443C7301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7" t="5261" r="2132" b="1478"/>
          <a:stretch/>
        </p:blipFill>
        <p:spPr>
          <a:xfrm>
            <a:off x="6497812" y="1075138"/>
            <a:ext cx="4846320" cy="38404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67586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6" grpId="0"/>
      <p:bldP spid="22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360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lIns="66865" tIns="33433" rIns="66865" bIns="33433" rtlCol="0">
        <a:spAutoFit/>
      </a:bodyPr>
      <a:lstStyle>
        <a:defPPr algn="ctr">
          <a:defRPr sz="36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336</Words>
  <Application>Microsoft Office PowerPoint</Application>
  <PresentationFormat>Widescreen</PresentationFormat>
  <Paragraphs>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139</cp:revision>
  <dcterms:created xsi:type="dcterms:W3CDTF">2019-10-12T03:47:39Z</dcterms:created>
  <dcterms:modified xsi:type="dcterms:W3CDTF">2020-01-08T04:22:05Z</dcterms:modified>
</cp:coreProperties>
</file>