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1"/>
  </p:notesMasterIdLst>
  <p:sldIdLst>
    <p:sldId id="287" r:id="rId2"/>
    <p:sldId id="276" r:id="rId3"/>
    <p:sldId id="259" r:id="rId4"/>
    <p:sldId id="280" r:id="rId5"/>
    <p:sldId id="260" r:id="rId6"/>
    <p:sldId id="278" r:id="rId7"/>
    <p:sldId id="262" r:id="rId8"/>
    <p:sldId id="263" r:id="rId9"/>
    <p:sldId id="277" r:id="rId10"/>
    <p:sldId id="266" r:id="rId11"/>
    <p:sldId id="289" r:id="rId12"/>
    <p:sldId id="290" r:id="rId13"/>
    <p:sldId id="296" r:id="rId14"/>
    <p:sldId id="295" r:id="rId15"/>
    <p:sldId id="294" r:id="rId16"/>
    <p:sldId id="293" r:id="rId17"/>
    <p:sldId id="29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67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35-DE92-4F8A-BF8D-6D8A19D93B2A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2301F-8039-4E70-9A8F-683AEA3E5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214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301F-8039-4E70-9A8F-683AEA3E57B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301F-8039-4E70-9A8F-683AEA3E57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473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D5FE05-2663-444F-A75C-44CA4BE44E8A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7163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63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672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585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635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357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569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289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777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103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591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9D5FE05-2663-444F-A75C-44CA4BE44E8A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365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50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serisegala.deviantart.com/art/Kuala-Lumpur-Twin-Towers-276417348" TargetMode="Externa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68286" y="1224618"/>
            <a:ext cx="609600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0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353" y="512193"/>
            <a:ext cx="836627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8199683"/>
              </p:ext>
            </p:extLst>
          </p:nvPr>
        </p:nvGraphicFramePr>
        <p:xfrm>
          <a:off x="5313588" y="3289284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61639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810" y="304597"/>
            <a:ext cx="10196284" cy="50386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88811" y="5417559"/>
            <a:ext cx="4148919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639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643" y="245622"/>
            <a:ext cx="7483347" cy="6101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7231" y="2621679"/>
            <a:ext cx="3384645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/>
              <a:t>শব্দ দূষণ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2561639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243" y="298930"/>
            <a:ext cx="10437451" cy="5096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9714" y="5524200"/>
            <a:ext cx="769425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639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980" y="414449"/>
            <a:ext cx="9263208" cy="46567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2595" y="5230906"/>
            <a:ext cx="9479899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ও পানি দূষণ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639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6140" y="416458"/>
            <a:ext cx="932904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500" y="5191368"/>
            <a:ext cx="104299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দূষনের প্রধান কারণ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14" y="2263308"/>
            <a:ext cx="2143125" cy="21431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1614" y="2214002"/>
            <a:ext cx="4191559" cy="2205878"/>
            <a:chOff x="1931614" y="2214002"/>
            <a:chExt cx="4191559" cy="2205878"/>
          </a:xfrm>
        </p:grpSpPr>
        <p:pic>
          <p:nvPicPr>
            <p:cNvPr id="5" name="Picture 4" descr="0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0048" y="2214002"/>
              <a:ext cx="2143125" cy="2143125"/>
            </a:xfrm>
            <a:prstGeom prst="rect">
              <a:avLst/>
            </a:prstGeom>
          </p:spPr>
        </p:pic>
        <p:pic>
          <p:nvPicPr>
            <p:cNvPr id="6" name="Picture 5" descr="0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1614" y="2276755"/>
              <a:ext cx="2143125" cy="2143125"/>
            </a:xfrm>
            <a:prstGeom prst="rect">
              <a:avLst/>
            </a:prstGeom>
          </p:spPr>
        </p:pic>
      </p:grpSp>
      <p:pic>
        <p:nvPicPr>
          <p:cNvPr id="8" name="Picture 7" descr="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737" y="2319899"/>
            <a:ext cx="2419350" cy="1895475"/>
          </a:xfrm>
          <a:prstGeom prst="rect">
            <a:avLst/>
          </a:prstGeom>
        </p:spPr>
      </p:pic>
      <p:pic>
        <p:nvPicPr>
          <p:cNvPr id="9" name="Picture 8" descr="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584" y="2257145"/>
            <a:ext cx="2419350" cy="18954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8949" y="2270592"/>
            <a:ext cx="4871197" cy="1958229"/>
            <a:chOff x="6378949" y="2270592"/>
            <a:chExt cx="4871197" cy="1958229"/>
          </a:xfrm>
        </p:grpSpPr>
        <p:pic>
          <p:nvPicPr>
            <p:cNvPr id="10" name="Picture 9" descr="0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8949" y="2333346"/>
              <a:ext cx="2419350" cy="1895475"/>
            </a:xfrm>
            <a:prstGeom prst="rect">
              <a:avLst/>
            </a:prstGeom>
          </p:spPr>
        </p:pic>
        <p:pic>
          <p:nvPicPr>
            <p:cNvPr id="11" name="Picture 10" descr="0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0796" y="2270592"/>
              <a:ext cx="2419350" cy="1895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61639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4617" y="5536375"/>
            <a:ext cx="1001745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দূষণের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করে কারণ লেখ।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9412" y="420452"/>
            <a:ext cx="611841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241" y="162037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1639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382" y="1808730"/>
            <a:ext cx="11159453" cy="347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পরিবেশ দূশন কী ?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পরিবেশ দূশনের ৩ টি কারণ বল ।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মাটি দূশন কী?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পানি দূশন কী?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বায়ু দূশনের ২টি কারণ বল । 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2553" y="629871"/>
            <a:ext cx="691178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639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4747" y="331511"/>
            <a:ext cx="984873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057" y="1761565"/>
            <a:ext cx="5324520" cy="3530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148" y="5506671"/>
            <a:ext cx="1124013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দূষণ রোধে আমাদের করনীয় কি কি তা ব্যাখ্যা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38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73E0A5-ACCD-4F62-8BB8-66D7EF5F3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48" y="274817"/>
            <a:ext cx="5379407" cy="6336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8D81F8-1B7D-4009-A2E3-186CEFFD064F}"/>
              </a:ext>
            </a:extLst>
          </p:cNvPr>
          <p:cNvSpPr txBox="1"/>
          <p:nvPr/>
        </p:nvSpPr>
        <p:spPr>
          <a:xfrm>
            <a:off x="564776" y="1350497"/>
            <a:ext cx="11308977" cy="40283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3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8796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320A93-0A2C-43D5-BE63-EC6418AA8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87" y="253218"/>
            <a:ext cx="5421554" cy="63304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EDCA80-6457-42EE-A4D7-1E5D60CC1FF4}"/>
              </a:ext>
            </a:extLst>
          </p:cNvPr>
          <p:cNvSpPr txBox="1"/>
          <p:nvPr/>
        </p:nvSpPr>
        <p:spPr>
          <a:xfrm>
            <a:off x="578224" y="1181686"/>
            <a:ext cx="10892117" cy="44526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660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6819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>
            <a:extLst>
              <a:ext uri="{FF2B5EF4-FFF2-40B4-BE49-F238E27FC236}">
                <a16:creationId xmlns="" xmlns:a16="http://schemas.microsoft.com/office/drawing/2014/main" id="{F191AD41-1217-4DE8-89C9-D2BCE33691D7}"/>
              </a:ext>
            </a:extLst>
          </p:cNvPr>
          <p:cNvSpPr txBox="1"/>
          <p:nvPr/>
        </p:nvSpPr>
        <p:spPr>
          <a:xfrm>
            <a:off x="323555" y="2757268"/>
            <a:ext cx="5420751" cy="381117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495311-F910-4C0E-B462-C1E1F68F5A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5" y="289558"/>
            <a:ext cx="1889291" cy="23616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88D81F0-68C5-41A7-90AF-EE648B118388}"/>
              </a:ext>
            </a:extLst>
          </p:cNvPr>
          <p:cNvSpPr/>
          <p:nvPr/>
        </p:nvSpPr>
        <p:spPr>
          <a:xfrm>
            <a:off x="5824165" y="2742843"/>
            <a:ext cx="6041136" cy="3919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৭ম  </a:t>
            </a:r>
            <a:endParaRPr lang="bn-IN" alt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ত্রয়োদশ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 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তারিখঃ১২/০১/২০২০ইং  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4776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48573" y="294450"/>
            <a:ext cx="1013974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করঃ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117" y="1228672"/>
            <a:ext cx="8498624" cy="5184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24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316383-22D8-4227-81CB-7DC3135B8CAB}"/>
              </a:ext>
            </a:extLst>
          </p:cNvPr>
          <p:cNvSpPr txBox="1"/>
          <p:nvPr/>
        </p:nvSpPr>
        <p:spPr>
          <a:xfrm>
            <a:off x="1038196" y="7808741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ngimg.com/download/250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06690C7-135E-4492-B7D0-510C6B6ECC61}"/>
              </a:ext>
            </a:extLst>
          </p:cNvPr>
          <p:cNvSpPr txBox="1"/>
          <p:nvPr/>
        </p:nvSpPr>
        <p:spPr>
          <a:xfrm>
            <a:off x="-307851" y="6737964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serisegala.deviantart.com/art/Kuala-Lumpur-Twin-Towers-27641734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516" y="1297942"/>
            <a:ext cx="8700248" cy="51684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8573" y="294450"/>
            <a:ext cx="1013974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করঃ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620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058" y="1366005"/>
            <a:ext cx="9713792" cy="4994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126" y="415473"/>
            <a:ext cx="1013974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করঃ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11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364" y="1206134"/>
            <a:ext cx="9332260" cy="52028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48573" y="294450"/>
            <a:ext cx="1013974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করঃ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28566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773" y="304595"/>
            <a:ext cx="11846470" cy="58541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2388" y="1479174"/>
            <a:ext cx="11631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 পরিবেশএবং দূশণ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3902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1671" y="295361"/>
            <a:ext cx="1105348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988" y="2217359"/>
            <a:ext cx="11243749" cy="37856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------------- </a:t>
            </a:r>
          </a:p>
          <a:p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পরিবেশ দূশন কী তা বলতে পারবে । </a:t>
            </a:r>
          </a:p>
          <a:p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ব্যাখ্যা করতে পারবে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।পরিবেশ দূষনের 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 ব্যাখ্যা করতে পারবে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2138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721</TotalTime>
  <Words>272</Words>
  <Application>Microsoft Office PowerPoint</Application>
  <PresentationFormat>Custom</PresentationFormat>
  <Paragraphs>49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Basis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Razaul Haque</dc:creator>
  <cp:lastModifiedBy>Md Saiful Islam</cp:lastModifiedBy>
  <cp:revision>187</cp:revision>
  <dcterms:created xsi:type="dcterms:W3CDTF">2019-05-17T14:49:48Z</dcterms:created>
  <dcterms:modified xsi:type="dcterms:W3CDTF">2020-01-12T15:13:52Z</dcterms:modified>
</cp:coreProperties>
</file>